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2" r:id="rId5"/>
    <p:sldId id="263" r:id="rId6"/>
    <p:sldId id="269" r:id="rId7"/>
    <p:sldId id="274" r:id="rId8"/>
    <p:sldId id="275" r:id="rId9"/>
    <p:sldId id="276" r:id="rId10"/>
    <p:sldId id="277" r:id="rId11"/>
    <p:sldId id="278" r:id="rId12"/>
    <p:sldId id="273" r:id="rId13"/>
  </p:sldIdLst>
  <p:sldSz cx="12192000" cy="6858000"/>
  <p:notesSz cx="6858000" cy="9144000"/>
  <p:defaultTextStyle>
    <a:defPPr>
      <a:defRPr lang="en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–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Light Style 2 –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Šviesus stilius 2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1"/>
    <p:restoredTop sz="94712"/>
  </p:normalViewPr>
  <p:slideViewPr>
    <p:cSldViewPr snapToGrid="0" showGuides="1">
      <p:cViewPr varScale="1">
        <p:scale>
          <a:sx n="78" d="100"/>
          <a:sy n="78" d="100"/>
        </p:scale>
        <p:origin x="112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3312" y="90"/>
      </p:cViewPr>
      <p:guideLst/>
    </p:cSldViewPr>
  </p:notesViewPr>
  <p:gridSpacing cx="356445" cy="3564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CED349-02A5-4578-A39E-5CF7FE1CDD44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4548312F-04DE-4E96-B268-2135E39E6CDA}">
      <dgm:prSet phldrT="[Tekstas]" custT="1"/>
      <dgm:spPr>
        <a:solidFill>
          <a:schemeClr val="accent2"/>
        </a:solidFill>
      </dgm:spPr>
      <dgm:t>
        <a:bodyPr/>
        <a:lstStyle/>
        <a:p>
          <a:r>
            <a:rPr lang="lt-LT" sz="1200" b="1" dirty="0">
              <a:latin typeface="+mj-lt"/>
            </a:rPr>
            <a:t>Siūlymų teikimas</a:t>
          </a:r>
        </a:p>
      </dgm:t>
    </dgm:pt>
    <dgm:pt modelId="{DECAE00B-EC3A-43EF-B7BF-4DFB3E7A4061}" type="parTrans" cxnId="{F8FF4E60-90EA-4601-ACB6-B2E98F744382}">
      <dgm:prSet/>
      <dgm:spPr/>
      <dgm:t>
        <a:bodyPr/>
        <a:lstStyle/>
        <a:p>
          <a:endParaRPr lang="lt-LT"/>
        </a:p>
      </dgm:t>
    </dgm:pt>
    <dgm:pt modelId="{670198A6-FD54-4FA4-AB90-9F2BC0750F43}" type="sibTrans" cxnId="{F8FF4E60-90EA-4601-ACB6-B2E98F744382}">
      <dgm:prSet/>
      <dgm:spPr/>
      <dgm:t>
        <a:bodyPr/>
        <a:lstStyle/>
        <a:p>
          <a:endParaRPr lang="lt-LT"/>
        </a:p>
      </dgm:t>
    </dgm:pt>
    <dgm:pt modelId="{D93769F3-CD21-454E-A728-11F97515652A}">
      <dgm:prSet phldrT="[Tekstas]"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lt-LT" sz="1200" dirty="0">
              <a:latin typeface="+mj-lt"/>
            </a:rPr>
            <a:t>Suinteresuoti asmenys ar jų grupių atstovai siūlymus dėl BP peržiūros ir (ar) atnaujinimo Agentūrai gali teikti nuolat.</a:t>
          </a:r>
        </a:p>
      </dgm:t>
    </dgm:pt>
    <dgm:pt modelId="{DA5DC8D0-A05B-4548-BC9F-080F3FA34FE9}" type="parTrans" cxnId="{12612FAF-A235-481B-8AE2-F4187D473BC8}">
      <dgm:prSet/>
      <dgm:spPr/>
      <dgm:t>
        <a:bodyPr/>
        <a:lstStyle/>
        <a:p>
          <a:endParaRPr lang="lt-LT"/>
        </a:p>
      </dgm:t>
    </dgm:pt>
    <dgm:pt modelId="{E2E84A05-1F21-4C8E-A2DA-D419AEE9265E}" type="sibTrans" cxnId="{12612FAF-A235-481B-8AE2-F4187D473BC8}">
      <dgm:prSet/>
      <dgm:spPr/>
      <dgm:t>
        <a:bodyPr/>
        <a:lstStyle/>
        <a:p>
          <a:endParaRPr lang="lt-LT"/>
        </a:p>
      </dgm:t>
    </dgm:pt>
    <dgm:pt modelId="{F73D64F8-78E5-4F43-A97E-261FB39E9E1D}">
      <dgm:prSet phldrT="[Tekstas]" custT="1"/>
      <dgm:spPr>
        <a:solidFill>
          <a:schemeClr val="accent2"/>
        </a:solidFill>
      </dgm:spPr>
      <dgm:t>
        <a:bodyPr/>
        <a:lstStyle/>
        <a:p>
          <a:r>
            <a:rPr lang="lt-LT" sz="1200" b="1" dirty="0">
              <a:latin typeface="+mj-lt"/>
            </a:rPr>
            <a:t>NŠA vaidmuo</a:t>
          </a:r>
        </a:p>
      </dgm:t>
    </dgm:pt>
    <dgm:pt modelId="{018714F3-EB38-4CEA-A2EE-16275E86CD21}" type="parTrans" cxnId="{183775B3-BA8A-4855-9E77-1847EA64C60D}">
      <dgm:prSet/>
      <dgm:spPr/>
      <dgm:t>
        <a:bodyPr/>
        <a:lstStyle/>
        <a:p>
          <a:endParaRPr lang="lt-LT"/>
        </a:p>
      </dgm:t>
    </dgm:pt>
    <dgm:pt modelId="{E6B086BC-E753-4AE8-B15D-EAD91D286A01}" type="sibTrans" cxnId="{183775B3-BA8A-4855-9E77-1847EA64C60D}">
      <dgm:prSet/>
      <dgm:spPr/>
      <dgm:t>
        <a:bodyPr/>
        <a:lstStyle/>
        <a:p>
          <a:endParaRPr lang="lt-LT"/>
        </a:p>
      </dgm:t>
    </dgm:pt>
    <dgm:pt modelId="{E5A789EF-259B-42DA-9777-CABEB0BAAB74}">
      <dgm:prSet phldrT="[Tekstas]" custT="1"/>
      <dgm:spPr/>
      <dgm:t>
        <a:bodyPr anchor="ctr"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lt-LT" sz="1200" dirty="0">
              <a:latin typeface="+mj-lt"/>
            </a:rPr>
            <a:t>NŠA Ugdymo turinio skyriaus specialistas –
 Mokomojo dalyko tarybos koordinatorius
</a:t>
          </a:r>
        </a:p>
      </dgm:t>
    </dgm:pt>
    <dgm:pt modelId="{1688BE65-3C7D-4797-A878-B40936B884F0}" type="parTrans" cxnId="{3FCFF101-8A3F-4EDC-B51C-0240C6FCCE07}">
      <dgm:prSet/>
      <dgm:spPr/>
      <dgm:t>
        <a:bodyPr/>
        <a:lstStyle/>
        <a:p>
          <a:endParaRPr lang="lt-LT"/>
        </a:p>
      </dgm:t>
    </dgm:pt>
    <dgm:pt modelId="{61210A7A-6956-4FD3-B71F-BEA041615CEF}" type="sibTrans" cxnId="{3FCFF101-8A3F-4EDC-B51C-0240C6FCCE07}">
      <dgm:prSet/>
      <dgm:spPr/>
      <dgm:t>
        <a:bodyPr/>
        <a:lstStyle/>
        <a:p>
          <a:endParaRPr lang="lt-LT"/>
        </a:p>
      </dgm:t>
    </dgm:pt>
    <dgm:pt modelId="{3966C3B9-BE4C-427B-AD56-862357296950}">
      <dgm:prSet phldrT="[Tekstas]" custT="1"/>
      <dgm:spPr>
        <a:solidFill>
          <a:schemeClr val="accent2"/>
        </a:solidFill>
      </dgm:spPr>
      <dgm:t>
        <a:bodyPr/>
        <a:lstStyle/>
        <a:p>
          <a:r>
            <a:rPr lang="lt-LT" sz="1200" b="1" dirty="0">
              <a:latin typeface="+mj-lt"/>
            </a:rPr>
            <a:t>Mokomojo dalyko taryba</a:t>
          </a:r>
        </a:p>
      </dgm:t>
    </dgm:pt>
    <dgm:pt modelId="{2BF0EBA9-BEFB-4414-A68A-A523E0593421}" type="parTrans" cxnId="{004FC141-C137-4F32-861F-B24C01F352D3}">
      <dgm:prSet/>
      <dgm:spPr/>
      <dgm:t>
        <a:bodyPr/>
        <a:lstStyle/>
        <a:p>
          <a:endParaRPr lang="lt-LT"/>
        </a:p>
      </dgm:t>
    </dgm:pt>
    <dgm:pt modelId="{120F2FBA-333E-41E3-8654-D7E426518551}" type="sibTrans" cxnId="{004FC141-C137-4F32-861F-B24C01F352D3}">
      <dgm:prSet/>
      <dgm:spPr/>
      <dgm:t>
        <a:bodyPr/>
        <a:lstStyle/>
        <a:p>
          <a:endParaRPr lang="lt-LT"/>
        </a:p>
      </dgm:t>
    </dgm:pt>
    <dgm:pt modelId="{54988785-3850-4A7F-AB22-818FF824A412}">
      <dgm:prSet phldrT="[Tekstas]" custT="1"/>
      <dgm:spPr/>
      <dgm:t>
        <a:bodyPr lIns="108000" tIns="360000" anchor="ctr"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lt-LT" sz="1200" dirty="0">
              <a:latin typeface="+mj-lt"/>
            </a:rPr>
            <a:t>5-11 narių
5 metų laikotarpis
Taryba gali pasitelkti ir kviesti į posėdžius: ŠMSM, kitų institucijų specialistus, mokslininkus, nepriklausomus ekspertus. </a:t>
          </a:r>
        </a:p>
      </dgm:t>
    </dgm:pt>
    <dgm:pt modelId="{53F3D403-6B76-4772-B45C-78F2B5DE5840}" type="parTrans" cxnId="{72D1DC69-4B6F-4ADB-9D30-BDC888A1DBC3}">
      <dgm:prSet/>
      <dgm:spPr/>
      <dgm:t>
        <a:bodyPr/>
        <a:lstStyle/>
        <a:p>
          <a:endParaRPr lang="lt-LT"/>
        </a:p>
      </dgm:t>
    </dgm:pt>
    <dgm:pt modelId="{C859232A-AFA5-44D3-99D6-6065FE6EA398}" type="sibTrans" cxnId="{72D1DC69-4B6F-4ADB-9D30-BDC888A1DBC3}">
      <dgm:prSet/>
      <dgm:spPr/>
      <dgm:t>
        <a:bodyPr/>
        <a:lstStyle/>
        <a:p>
          <a:endParaRPr lang="lt-LT"/>
        </a:p>
      </dgm:t>
    </dgm:pt>
    <dgm:pt modelId="{CD519DC3-AE13-4932-8C52-CFAB67EC2ECB}">
      <dgm:prSet phldrT="[Tekstas]" custT="1"/>
      <dgm:spPr>
        <a:solidFill>
          <a:schemeClr val="accent2"/>
        </a:solidFill>
      </dgm:spPr>
      <dgm:t>
        <a:bodyPr/>
        <a:lstStyle/>
        <a:p>
          <a:r>
            <a:rPr lang="lt-LT" sz="1200" b="1" dirty="0">
              <a:latin typeface="+mj-lt"/>
            </a:rPr>
            <a:t>Sprendimai</a:t>
          </a:r>
        </a:p>
      </dgm:t>
    </dgm:pt>
    <dgm:pt modelId="{F8DF998B-FD06-4E2D-ADEC-27620D236273}" type="parTrans" cxnId="{EAF876D3-61AB-4F2F-9DD4-EE55A65F9E6E}">
      <dgm:prSet/>
      <dgm:spPr/>
      <dgm:t>
        <a:bodyPr/>
        <a:lstStyle/>
        <a:p>
          <a:endParaRPr lang="lt-LT"/>
        </a:p>
      </dgm:t>
    </dgm:pt>
    <dgm:pt modelId="{14452CC0-4326-4F2D-B97E-4DE9D97B5E1D}" type="sibTrans" cxnId="{EAF876D3-61AB-4F2F-9DD4-EE55A65F9E6E}">
      <dgm:prSet/>
      <dgm:spPr/>
      <dgm:t>
        <a:bodyPr/>
        <a:lstStyle/>
        <a:p>
          <a:endParaRPr lang="lt-LT"/>
        </a:p>
      </dgm:t>
    </dgm:pt>
    <dgm:pt modelId="{91EE024B-A972-4C9B-9A0B-3736F70A414F}">
      <dgm:prSet custT="1"/>
      <dgm:spPr/>
      <dgm:t>
        <a:bodyPr anchor="ctr"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lt-LT" sz="1200" dirty="0">
              <a:latin typeface="+mj-lt"/>
            </a:rPr>
            <a:t>ŠMSM priima sprendimą dėl mokomojo dalyko BP peržiūros ir (ar) atnaujinimo.</a:t>
          </a:r>
        </a:p>
      </dgm:t>
    </dgm:pt>
    <dgm:pt modelId="{07CBC131-7E7D-4E79-90CF-25B484796AAC}" type="parTrans" cxnId="{A0C94860-4B62-44E1-8EE9-98928DFAF4EA}">
      <dgm:prSet/>
      <dgm:spPr/>
      <dgm:t>
        <a:bodyPr/>
        <a:lstStyle/>
        <a:p>
          <a:endParaRPr lang="lt-LT"/>
        </a:p>
      </dgm:t>
    </dgm:pt>
    <dgm:pt modelId="{4596D103-995C-453E-899D-2D1DE4770AF1}" type="sibTrans" cxnId="{A0C94860-4B62-44E1-8EE9-98928DFAF4EA}">
      <dgm:prSet/>
      <dgm:spPr/>
      <dgm:t>
        <a:bodyPr/>
        <a:lstStyle/>
        <a:p>
          <a:endParaRPr lang="lt-LT"/>
        </a:p>
      </dgm:t>
    </dgm:pt>
    <dgm:pt modelId="{8054F1F8-ADD5-474C-A3CF-0EEAD56773DB}">
      <dgm:prSet custT="1"/>
      <dgm:spPr>
        <a:solidFill>
          <a:schemeClr val="accent2"/>
        </a:solidFill>
      </dgm:spPr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b="1" kern="1200" dirty="0">
              <a:solidFill>
                <a:srgbClr val="FFFFFF"/>
              </a:solidFill>
              <a:latin typeface="Times New Roman"/>
              <a:ea typeface="+mn-ea"/>
              <a:cs typeface="+mn-cs"/>
            </a:rPr>
            <a:t>BP peržiūra ir (ar) atnaujinimas</a:t>
          </a:r>
        </a:p>
      </dgm:t>
    </dgm:pt>
    <dgm:pt modelId="{51EA3165-F358-4A0B-8A8E-3F640E8B5504}" type="parTrans" cxnId="{A44EA41A-B5A2-42D4-909A-AA4EAA5E928B}">
      <dgm:prSet/>
      <dgm:spPr/>
      <dgm:t>
        <a:bodyPr/>
        <a:lstStyle/>
        <a:p>
          <a:endParaRPr lang="lt-LT"/>
        </a:p>
      </dgm:t>
    </dgm:pt>
    <dgm:pt modelId="{6E8679C9-87F5-435A-8CD5-CBBE846A02DA}" type="sibTrans" cxnId="{A44EA41A-B5A2-42D4-909A-AA4EAA5E928B}">
      <dgm:prSet/>
      <dgm:spPr/>
      <dgm:t>
        <a:bodyPr/>
        <a:lstStyle/>
        <a:p>
          <a:endParaRPr lang="lt-LT"/>
        </a:p>
      </dgm:t>
    </dgm:pt>
    <dgm:pt modelId="{71D4DFCB-B2C5-4FF6-8121-2E9E168E5DB1}">
      <dgm:prSet custT="1"/>
      <dgm:spPr/>
      <dgm:t>
        <a:bodyPr/>
        <a:lstStyle/>
        <a:p>
          <a:pPr marL="0" indent="0">
            <a:lnSpc>
              <a:spcPct val="100000"/>
            </a:lnSpc>
            <a:spcAft>
              <a:spcPts val="0"/>
            </a:spcAft>
            <a:buNone/>
          </a:pPr>
          <a:r>
            <a:rPr lang="lt-LT" sz="1200" dirty="0">
              <a:latin typeface="+mj-lt"/>
            </a:rPr>
            <a:t>ŠMSM pritarus, buriama ekspertų grupė </a:t>
          </a:r>
          <a:r>
            <a:rPr lang="lt-LT" sz="1200">
              <a:latin typeface="+mj-lt"/>
            </a:rPr>
            <a:t>peržiūrėti ir (ar) </a:t>
          </a:r>
          <a:r>
            <a:rPr lang="lt-LT" sz="1200" dirty="0">
              <a:latin typeface="+mj-lt"/>
            </a:rPr>
            <a:t>atnaujinti BP. </a:t>
          </a:r>
        </a:p>
      </dgm:t>
    </dgm:pt>
    <dgm:pt modelId="{03FF717C-873B-4608-A074-97264C02917D}" type="parTrans" cxnId="{762B3A96-ED43-4764-907D-BB9EF68768BE}">
      <dgm:prSet/>
      <dgm:spPr/>
      <dgm:t>
        <a:bodyPr/>
        <a:lstStyle/>
        <a:p>
          <a:endParaRPr lang="lt-LT"/>
        </a:p>
      </dgm:t>
    </dgm:pt>
    <dgm:pt modelId="{9EEB899E-F3F9-4BED-9E9E-0A2AF209E0DD}" type="sibTrans" cxnId="{762B3A96-ED43-4764-907D-BB9EF68768BE}">
      <dgm:prSet/>
      <dgm:spPr/>
      <dgm:t>
        <a:bodyPr/>
        <a:lstStyle/>
        <a:p>
          <a:endParaRPr lang="lt-LT"/>
        </a:p>
      </dgm:t>
    </dgm:pt>
    <dgm:pt modelId="{1A16DD3F-C8D9-4863-B399-FB6422C86E7B}" type="pres">
      <dgm:prSet presAssocID="{5CCED349-02A5-4578-A39E-5CF7FE1CDD44}" presName="Name0" presStyleCnt="0">
        <dgm:presLayoutVars>
          <dgm:dir/>
          <dgm:animLvl val="lvl"/>
          <dgm:resizeHandles val="exact"/>
        </dgm:presLayoutVars>
      </dgm:prSet>
      <dgm:spPr/>
    </dgm:pt>
    <dgm:pt modelId="{2F80F606-65EA-45CC-827B-8A26E4BBD298}" type="pres">
      <dgm:prSet presAssocID="{5CCED349-02A5-4578-A39E-5CF7FE1CDD44}" presName="tSp" presStyleCnt="0"/>
      <dgm:spPr/>
    </dgm:pt>
    <dgm:pt modelId="{1F703681-0F6C-4C60-8A01-A65F5A2D8897}" type="pres">
      <dgm:prSet presAssocID="{5CCED349-02A5-4578-A39E-5CF7FE1CDD44}" presName="bSp" presStyleCnt="0"/>
      <dgm:spPr/>
    </dgm:pt>
    <dgm:pt modelId="{2C0E4575-7503-40F2-A4F0-316A4DA10526}" type="pres">
      <dgm:prSet presAssocID="{5CCED349-02A5-4578-A39E-5CF7FE1CDD44}" presName="process" presStyleCnt="0"/>
      <dgm:spPr/>
    </dgm:pt>
    <dgm:pt modelId="{7FF1FF94-68D0-4CED-ABB7-8EFD498506E9}" type="pres">
      <dgm:prSet presAssocID="{4548312F-04DE-4E96-B268-2135E39E6CDA}" presName="composite1" presStyleCnt="0"/>
      <dgm:spPr/>
    </dgm:pt>
    <dgm:pt modelId="{483E6897-50A8-4881-98AD-133A1AD795EE}" type="pres">
      <dgm:prSet presAssocID="{4548312F-04DE-4E96-B268-2135E39E6CDA}" presName="dummyNode1" presStyleLbl="node1" presStyleIdx="0" presStyleCnt="5"/>
      <dgm:spPr/>
    </dgm:pt>
    <dgm:pt modelId="{9784A0FE-EBCA-4E2C-8DC0-5CC93F1C1375}" type="pres">
      <dgm:prSet presAssocID="{4548312F-04DE-4E96-B268-2135E39E6CDA}" presName="childNode1" presStyleLbl="bgAcc1" presStyleIdx="0" presStyleCnt="5" custScaleX="139867">
        <dgm:presLayoutVars>
          <dgm:bulletEnabled val="1"/>
        </dgm:presLayoutVars>
      </dgm:prSet>
      <dgm:spPr/>
    </dgm:pt>
    <dgm:pt modelId="{AD1BD58B-E0FA-48BB-8893-57E30214DB1F}" type="pres">
      <dgm:prSet presAssocID="{4548312F-04DE-4E96-B268-2135E39E6CDA}" presName="childNode1tx" presStyleLbl="bgAcc1" presStyleIdx="0" presStyleCnt="5">
        <dgm:presLayoutVars>
          <dgm:bulletEnabled val="1"/>
        </dgm:presLayoutVars>
      </dgm:prSet>
      <dgm:spPr/>
    </dgm:pt>
    <dgm:pt modelId="{C1529E72-6246-4548-99CE-429E5DF5BDEE}" type="pres">
      <dgm:prSet presAssocID="{4548312F-04DE-4E96-B268-2135E39E6CDA}" presName="parentNode1" presStyleLbl="node1" presStyleIdx="0" presStyleCnt="5" custLinFactNeighborY="14239">
        <dgm:presLayoutVars>
          <dgm:chMax val="1"/>
          <dgm:bulletEnabled val="1"/>
        </dgm:presLayoutVars>
      </dgm:prSet>
      <dgm:spPr/>
    </dgm:pt>
    <dgm:pt modelId="{DB691552-0A22-4EFA-ABEE-92B1B5CD1DD0}" type="pres">
      <dgm:prSet presAssocID="{4548312F-04DE-4E96-B268-2135E39E6CDA}" presName="connSite1" presStyleCnt="0"/>
      <dgm:spPr/>
    </dgm:pt>
    <dgm:pt modelId="{1F536018-1A2E-4A52-9DD2-5FB841E65C44}" type="pres">
      <dgm:prSet presAssocID="{670198A6-FD54-4FA4-AB90-9F2BC0750F43}" presName="Name9" presStyleLbl="sibTrans2D1" presStyleIdx="0" presStyleCnt="4"/>
      <dgm:spPr/>
    </dgm:pt>
    <dgm:pt modelId="{12592F4C-FF03-45A8-9C60-5E3233A35523}" type="pres">
      <dgm:prSet presAssocID="{F73D64F8-78E5-4F43-A97E-261FB39E9E1D}" presName="composite2" presStyleCnt="0"/>
      <dgm:spPr/>
    </dgm:pt>
    <dgm:pt modelId="{CBF03BD9-8D93-40B7-A616-B86EE6D8667D}" type="pres">
      <dgm:prSet presAssocID="{F73D64F8-78E5-4F43-A97E-261FB39E9E1D}" presName="dummyNode2" presStyleLbl="node1" presStyleIdx="0" presStyleCnt="5"/>
      <dgm:spPr/>
    </dgm:pt>
    <dgm:pt modelId="{46ABB930-53D6-493E-AE02-E88AB7EE7D8E}" type="pres">
      <dgm:prSet presAssocID="{F73D64F8-78E5-4F43-A97E-261FB39E9E1D}" presName="childNode2" presStyleLbl="bgAcc1" presStyleIdx="1" presStyleCnt="5" custScaleX="137065">
        <dgm:presLayoutVars>
          <dgm:bulletEnabled val="1"/>
        </dgm:presLayoutVars>
      </dgm:prSet>
      <dgm:spPr/>
    </dgm:pt>
    <dgm:pt modelId="{A4BF0196-E966-4301-A196-7FB58AA02AE9}" type="pres">
      <dgm:prSet presAssocID="{F73D64F8-78E5-4F43-A97E-261FB39E9E1D}" presName="childNode2tx" presStyleLbl="bgAcc1" presStyleIdx="1" presStyleCnt="5">
        <dgm:presLayoutVars>
          <dgm:bulletEnabled val="1"/>
        </dgm:presLayoutVars>
      </dgm:prSet>
      <dgm:spPr/>
    </dgm:pt>
    <dgm:pt modelId="{B79701F3-6BE0-4C90-A108-0DF487D4B241}" type="pres">
      <dgm:prSet presAssocID="{F73D64F8-78E5-4F43-A97E-261FB39E9E1D}" presName="parentNode2" presStyleLbl="node1" presStyleIdx="1" presStyleCnt="5">
        <dgm:presLayoutVars>
          <dgm:chMax val="0"/>
          <dgm:bulletEnabled val="1"/>
        </dgm:presLayoutVars>
      </dgm:prSet>
      <dgm:spPr/>
    </dgm:pt>
    <dgm:pt modelId="{B8A6191D-1AE4-488D-9A4D-D3E7F6E02D5A}" type="pres">
      <dgm:prSet presAssocID="{F73D64F8-78E5-4F43-A97E-261FB39E9E1D}" presName="connSite2" presStyleCnt="0"/>
      <dgm:spPr/>
    </dgm:pt>
    <dgm:pt modelId="{41AD4610-A16F-4F53-8B3B-12B2E3DEF59E}" type="pres">
      <dgm:prSet presAssocID="{E6B086BC-E753-4AE8-B15D-EAD91D286A01}" presName="Name18" presStyleLbl="sibTrans2D1" presStyleIdx="1" presStyleCnt="4"/>
      <dgm:spPr/>
    </dgm:pt>
    <dgm:pt modelId="{1D3E681E-73DF-4073-9D66-871CDC8F040C}" type="pres">
      <dgm:prSet presAssocID="{3966C3B9-BE4C-427B-AD56-862357296950}" presName="composite1" presStyleCnt="0"/>
      <dgm:spPr/>
    </dgm:pt>
    <dgm:pt modelId="{749455C2-9692-469D-9AC1-BA12E0256F5C}" type="pres">
      <dgm:prSet presAssocID="{3966C3B9-BE4C-427B-AD56-862357296950}" presName="dummyNode1" presStyleLbl="node1" presStyleIdx="1" presStyleCnt="5"/>
      <dgm:spPr/>
    </dgm:pt>
    <dgm:pt modelId="{4C43AFCF-4A0E-4F8C-AEA4-9D4AE5164389}" type="pres">
      <dgm:prSet presAssocID="{3966C3B9-BE4C-427B-AD56-862357296950}" presName="childNode1" presStyleLbl="bgAcc1" presStyleIdx="2" presStyleCnt="5" custScaleX="171917">
        <dgm:presLayoutVars>
          <dgm:bulletEnabled val="1"/>
        </dgm:presLayoutVars>
      </dgm:prSet>
      <dgm:spPr/>
    </dgm:pt>
    <dgm:pt modelId="{075EE4F8-A2EF-4EE0-9E1E-D5C2FA8FB127}" type="pres">
      <dgm:prSet presAssocID="{3966C3B9-BE4C-427B-AD56-862357296950}" presName="childNode1tx" presStyleLbl="bgAcc1" presStyleIdx="2" presStyleCnt="5">
        <dgm:presLayoutVars>
          <dgm:bulletEnabled val="1"/>
        </dgm:presLayoutVars>
      </dgm:prSet>
      <dgm:spPr/>
    </dgm:pt>
    <dgm:pt modelId="{98743F7F-1114-4A92-9F4A-C1D0BA9EC7D0}" type="pres">
      <dgm:prSet presAssocID="{3966C3B9-BE4C-427B-AD56-862357296950}" presName="parentNode1" presStyleLbl="node1" presStyleIdx="2" presStyleCnt="5" custLinFactNeighborX="41157" custLinFactNeighborY="31242">
        <dgm:presLayoutVars>
          <dgm:chMax val="1"/>
          <dgm:bulletEnabled val="1"/>
        </dgm:presLayoutVars>
      </dgm:prSet>
      <dgm:spPr/>
    </dgm:pt>
    <dgm:pt modelId="{C012BA7A-3F28-49C6-B48B-02BBE3DFD7A0}" type="pres">
      <dgm:prSet presAssocID="{3966C3B9-BE4C-427B-AD56-862357296950}" presName="connSite1" presStyleCnt="0"/>
      <dgm:spPr/>
    </dgm:pt>
    <dgm:pt modelId="{C9657884-A953-41D1-BAEA-5922540BC6F0}" type="pres">
      <dgm:prSet presAssocID="{120F2FBA-333E-41E3-8654-D7E426518551}" presName="Name9" presStyleLbl="sibTrans2D1" presStyleIdx="2" presStyleCnt="4"/>
      <dgm:spPr/>
    </dgm:pt>
    <dgm:pt modelId="{F9BC1A99-96EF-44B8-B50A-41A1C140AF88}" type="pres">
      <dgm:prSet presAssocID="{CD519DC3-AE13-4932-8C52-CFAB67EC2ECB}" presName="composite2" presStyleCnt="0"/>
      <dgm:spPr/>
    </dgm:pt>
    <dgm:pt modelId="{D7F13F2B-40EB-46CD-817D-CBFC68B806A6}" type="pres">
      <dgm:prSet presAssocID="{CD519DC3-AE13-4932-8C52-CFAB67EC2ECB}" presName="dummyNode2" presStyleLbl="node1" presStyleIdx="2" presStyleCnt="5"/>
      <dgm:spPr/>
    </dgm:pt>
    <dgm:pt modelId="{4B2BEB35-106C-4D0B-B760-BDEBDD3268B6}" type="pres">
      <dgm:prSet presAssocID="{CD519DC3-AE13-4932-8C52-CFAB67EC2ECB}" presName="childNode2" presStyleLbl="bgAcc1" presStyleIdx="3" presStyleCnt="5" custScaleX="131868">
        <dgm:presLayoutVars>
          <dgm:bulletEnabled val="1"/>
        </dgm:presLayoutVars>
      </dgm:prSet>
      <dgm:spPr/>
    </dgm:pt>
    <dgm:pt modelId="{D63C5A69-D5FE-4016-8211-826A9C8EA284}" type="pres">
      <dgm:prSet presAssocID="{CD519DC3-AE13-4932-8C52-CFAB67EC2ECB}" presName="childNode2tx" presStyleLbl="bgAcc1" presStyleIdx="3" presStyleCnt="5">
        <dgm:presLayoutVars>
          <dgm:bulletEnabled val="1"/>
        </dgm:presLayoutVars>
      </dgm:prSet>
      <dgm:spPr/>
    </dgm:pt>
    <dgm:pt modelId="{E2F222C4-0749-4F94-B1B8-3C52BC5F48B9}" type="pres">
      <dgm:prSet presAssocID="{CD519DC3-AE13-4932-8C52-CFAB67EC2ECB}" presName="parentNode2" presStyleLbl="node1" presStyleIdx="3" presStyleCnt="5" custScaleX="110471" custScaleY="118598">
        <dgm:presLayoutVars>
          <dgm:chMax val="0"/>
          <dgm:bulletEnabled val="1"/>
        </dgm:presLayoutVars>
      </dgm:prSet>
      <dgm:spPr/>
    </dgm:pt>
    <dgm:pt modelId="{6FFD17E4-89C3-41DB-91D3-933A1E067038}" type="pres">
      <dgm:prSet presAssocID="{CD519DC3-AE13-4932-8C52-CFAB67EC2ECB}" presName="connSite2" presStyleCnt="0"/>
      <dgm:spPr/>
    </dgm:pt>
    <dgm:pt modelId="{0716CE91-BC36-4B4D-BE4B-0EA09D29C3AD}" type="pres">
      <dgm:prSet presAssocID="{14452CC0-4326-4F2D-B97E-4DE9D97B5E1D}" presName="Name18" presStyleLbl="sibTrans2D1" presStyleIdx="3" presStyleCnt="4"/>
      <dgm:spPr/>
    </dgm:pt>
    <dgm:pt modelId="{B2F1BA4B-8A41-4FFC-B2B4-48C6ACB19650}" type="pres">
      <dgm:prSet presAssocID="{8054F1F8-ADD5-474C-A3CF-0EEAD56773DB}" presName="composite1" presStyleCnt="0"/>
      <dgm:spPr/>
    </dgm:pt>
    <dgm:pt modelId="{2F5D7FB0-461E-4FF8-B422-DE76F67FD79D}" type="pres">
      <dgm:prSet presAssocID="{8054F1F8-ADD5-474C-A3CF-0EEAD56773DB}" presName="dummyNode1" presStyleLbl="node1" presStyleIdx="3" presStyleCnt="5"/>
      <dgm:spPr/>
    </dgm:pt>
    <dgm:pt modelId="{2E9456CE-C593-4DE5-ADA8-500248EB01FF}" type="pres">
      <dgm:prSet presAssocID="{8054F1F8-ADD5-474C-A3CF-0EEAD56773DB}" presName="childNode1" presStyleLbl="bgAcc1" presStyleIdx="4" presStyleCnt="5">
        <dgm:presLayoutVars>
          <dgm:bulletEnabled val="1"/>
        </dgm:presLayoutVars>
      </dgm:prSet>
      <dgm:spPr/>
    </dgm:pt>
    <dgm:pt modelId="{98207FED-D832-48B2-A03D-D74B1777BA96}" type="pres">
      <dgm:prSet presAssocID="{8054F1F8-ADD5-474C-A3CF-0EEAD56773DB}" presName="childNode1tx" presStyleLbl="bgAcc1" presStyleIdx="4" presStyleCnt="5">
        <dgm:presLayoutVars>
          <dgm:bulletEnabled val="1"/>
        </dgm:presLayoutVars>
      </dgm:prSet>
      <dgm:spPr/>
    </dgm:pt>
    <dgm:pt modelId="{9BFFCFBB-E0FC-4E5B-96DD-D87BAC842140}" type="pres">
      <dgm:prSet presAssocID="{8054F1F8-ADD5-474C-A3CF-0EEAD56773DB}" presName="parentNode1" presStyleLbl="node1" presStyleIdx="4" presStyleCnt="5" custLinFactNeighborX="468" custLinFactNeighborY="26599">
        <dgm:presLayoutVars>
          <dgm:chMax val="1"/>
          <dgm:bulletEnabled val="1"/>
        </dgm:presLayoutVars>
      </dgm:prSet>
      <dgm:spPr/>
    </dgm:pt>
    <dgm:pt modelId="{53220F78-3365-49E9-A781-FC9AC2060AC6}" type="pres">
      <dgm:prSet presAssocID="{8054F1F8-ADD5-474C-A3CF-0EEAD56773DB}" presName="connSite1" presStyleCnt="0"/>
      <dgm:spPr/>
    </dgm:pt>
  </dgm:ptLst>
  <dgm:cxnLst>
    <dgm:cxn modelId="{3FCFF101-8A3F-4EDC-B51C-0240C6FCCE07}" srcId="{F73D64F8-78E5-4F43-A97E-261FB39E9E1D}" destId="{E5A789EF-259B-42DA-9777-CABEB0BAAB74}" srcOrd="0" destOrd="0" parTransId="{1688BE65-3C7D-4797-A878-B40936B884F0}" sibTransId="{61210A7A-6956-4FD3-B71F-BEA041615CEF}"/>
    <dgm:cxn modelId="{FB17F203-D30C-40F2-8525-0D2ECED3BF8A}" type="presOf" srcId="{54988785-3850-4A7F-AB22-818FF824A412}" destId="{4C43AFCF-4A0E-4F8C-AEA4-9D4AE5164389}" srcOrd="0" destOrd="0" presId="urn:microsoft.com/office/officeart/2005/8/layout/hProcess4"/>
    <dgm:cxn modelId="{7348530A-DD19-43C2-8E86-ECBEC4E68B76}" type="presOf" srcId="{E5A789EF-259B-42DA-9777-CABEB0BAAB74}" destId="{A4BF0196-E966-4301-A196-7FB58AA02AE9}" srcOrd="1" destOrd="0" presId="urn:microsoft.com/office/officeart/2005/8/layout/hProcess4"/>
    <dgm:cxn modelId="{AF248012-9E4A-4C21-AD67-AE7826243D8E}" type="presOf" srcId="{54988785-3850-4A7F-AB22-818FF824A412}" destId="{075EE4F8-A2EF-4EE0-9E1E-D5C2FA8FB127}" srcOrd="1" destOrd="0" presId="urn:microsoft.com/office/officeart/2005/8/layout/hProcess4"/>
    <dgm:cxn modelId="{A44EA41A-B5A2-42D4-909A-AA4EAA5E928B}" srcId="{5CCED349-02A5-4578-A39E-5CF7FE1CDD44}" destId="{8054F1F8-ADD5-474C-A3CF-0EEAD56773DB}" srcOrd="4" destOrd="0" parTransId="{51EA3165-F358-4A0B-8A8E-3F640E8B5504}" sibTransId="{6E8679C9-87F5-435A-8CD5-CBBE846A02DA}"/>
    <dgm:cxn modelId="{47B59125-D657-4A37-84AF-10752EE6A433}" type="presOf" srcId="{4548312F-04DE-4E96-B268-2135E39E6CDA}" destId="{C1529E72-6246-4548-99CE-429E5DF5BDEE}" srcOrd="0" destOrd="0" presId="urn:microsoft.com/office/officeart/2005/8/layout/hProcess4"/>
    <dgm:cxn modelId="{D37BAC38-F470-445D-ABD1-B8A9BE0BC2AF}" type="presOf" srcId="{91EE024B-A972-4C9B-9A0B-3736F70A414F}" destId="{D63C5A69-D5FE-4016-8211-826A9C8EA284}" srcOrd="1" destOrd="0" presId="urn:microsoft.com/office/officeart/2005/8/layout/hProcess4"/>
    <dgm:cxn modelId="{1B0D843C-16D3-458C-84FA-D8DD2BD5E17B}" type="presOf" srcId="{71D4DFCB-B2C5-4FF6-8121-2E9E168E5DB1}" destId="{98207FED-D832-48B2-A03D-D74B1777BA96}" srcOrd="1" destOrd="0" presId="urn:microsoft.com/office/officeart/2005/8/layout/hProcess4"/>
    <dgm:cxn modelId="{0B9E3E3F-3461-4D54-9AFD-B4403FE9B512}" type="presOf" srcId="{3966C3B9-BE4C-427B-AD56-862357296950}" destId="{98743F7F-1114-4A92-9F4A-C1D0BA9EC7D0}" srcOrd="0" destOrd="0" presId="urn:microsoft.com/office/officeart/2005/8/layout/hProcess4"/>
    <dgm:cxn modelId="{A0C94860-4B62-44E1-8EE9-98928DFAF4EA}" srcId="{CD519DC3-AE13-4932-8C52-CFAB67EC2ECB}" destId="{91EE024B-A972-4C9B-9A0B-3736F70A414F}" srcOrd="0" destOrd="0" parTransId="{07CBC131-7E7D-4E79-90CF-25B484796AAC}" sibTransId="{4596D103-995C-453E-899D-2D1DE4770AF1}"/>
    <dgm:cxn modelId="{F8FF4E60-90EA-4601-ACB6-B2E98F744382}" srcId="{5CCED349-02A5-4578-A39E-5CF7FE1CDD44}" destId="{4548312F-04DE-4E96-B268-2135E39E6CDA}" srcOrd="0" destOrd="0" parTransId="{DECAE00B-EC3A-43EF-B7BF-4DFB3E7A4061}" sibTransId="{670198A6-FD54-4FA4-AB90-9F2BC0750F43}"/>
    <dgm:cxn modelId="{004FC141-C137-4F32-861F-B24C01F352D3}" srcId="{5CCED349-02A5-4578-A39E-5CF7FE1CDD44}" destId="{3966C3B9-BE4C-427B-AD56-862357296950}" srcOrd="2" destOrd="0" parTransId="{2BF0EBA9-BEFB-4414-A68A-A523E0593421}" sibTransId="{120F2FBA-333E-41E3-8654-D7E426518551}"/>
    <dgm:cxn modelId="{DC7EE462-CBEF-439E-894E-AEBFE086B35A}" type="presOf" srcId="{120F2FBA-333E-41E3-8654-D7E426518551}" destId="{C9657884-A953-41D1-BAEA-5922540BC6F0}" srcOrd="0" destOrd="0" presId="urn:microsoft.com/office/officeart/2005/8/layout/hProcess4"/>
    <dgm:cxn modelId="{82DE0543-6732-4B5D-937B-7B2634464F4F}" type="presOf" srcId="{F73D64F8-78E5-4F43-A97E-261FB39E9E1D}" destId="{B79701F3-6BE0-4C90-A108-0DF487D4B241}" srcOrd="0" destOrd="0" presId="urn:microsoft.com/office/officeart/2005/8/layout/hProcess4"/>
    <dgm:cxn modelId="{3009DF67-C401-4306-8E81-5176BC0947DA}" type="presOf" srcId="{71D4DFCB-B2C5-4FF6-8121-2E9E168E5DB1}" destId="{2E9456CE-C593-4DE5-ADA8-500248EB01FF}" srcOrd="0" destOrd="0" presId="urn:microsoft.com/office/officeart/2005/8/layout/hProcess4"/>
    <dgm:cxn modelId="{72D1DC69-4B6F-4ADB-9D30-BDC888A1DBC3}" srcId="{3966C3B9-BE4C-427B-AD56-862357296950}" destId="{54988785-3850-4A7F-AB22-818FF824A412}" srcOrd="0" destOrd="0" parTransId="{53F3D403-6B76-4772-B45C-78F2B5DE5840}" sibTransId="{C859232A-AFA5-44D3-99D6-6065FE6EA398}"/>
    <dgm:cxn modelId="{12400454-22D7-4B5E-B095-F8B138B60616}" type="presOf" srcId="{E6B086BC-E753-4AE8-B15D-EAD91D286A01}" destId="{41AD4610-A16F-4F53-8B3B-12B2E3DEF59E}" srcOrd="0" destOrd="0" presId="urn:microsoft.com/office/officeart/2005/8/layout/hProcess4"/>
    <dgm:cxn modelId="{5E9FBA54-11E9-4831-9589-BF1DC6D0A393}" type="presOf" srcId="{D93769F3-CD21-454E-A728-11F97515652A}" destId="{9784A0FE-EBCA-4E2C-8DC0-5CC93F1C1375}" srcOrd="0" destOrd="0" presId="urn:microsoft.com/office/officeart/2005/8/layout/hProcess4"/>
    <dgm:cxn modelId="{98EE0C7E-F8E9-48F6-B50A-CEAEF2B09A8C}" type="presOf" srcId="{14452CC0-4326-4F2D-B97E-4DE9D97B5E1D}" destId="{0716CE91-BC36-4B4D-BE4B-0EA09D29C3AD}" srcOrd="0" destOrd="0" presId="urn:microsoft.com/office/officeart/2005/8/layout/hProcess4"/>
    <dgm:cxn modelId="{DFC2B481-77C9-4877-8F7C-4C433570D176}" type="presOf" srcId="{D93769F3-CD21-454E-A728-11F97515652A}" destId="{AD1BD58B-E0FA-48BB-8893-57E30214DB1F}" srcOrd="1" destOrd="0" presId="urn:microsoft.com/office/officeart/2005/8/layout/hProcess4"/>
    <dgm:cxn modelId="{762B3A96-ED43-4764-907D-BB9EF68768BE}" srcId="{8054F1F8-ADD5-474C-A3CF-0EEAD56773DB}" destId="{71D4DFCB-B2C5-4FF6-8121-2E9E168E5DB1}" srcOrd="0" destOrd="0" parTransId="{03FF717C-873B-4608-A074-97264C02917D}" sibTransId="{9EEB899E-F3F9-4BED-9E9E-0A2AF209E0DD}"/>
    <dgm:cxn modelId="{1EB638A2-2206-4E30-B130-90AC9F4923EC}" type="presOf" srcId="{91EE024B-A972-4C9B-9A0B-3736F70A414F}" destId="{4B2BEB35-106C-4D0B-B760-BDEBDD3268B6}" srcOrd="0" destOrd="0" presId="urn:microsoft.com/office/officeart/2005/8/layout/hProcess4"/>
    <dgm:cxn modelId="{BF568BA2-E787-4786-912A-04DEDA12C6B3}" type="presOf" srcId="{CD519DC3-AE13-4932-8C52-CFAB67EC2ECB}" destId="{E2F222C4-0749-4F94-B1B8-3C52BC5F48B9}" srcOrd="0" destOrd="0" presId="urn:microsoft.com/office/officeart/2005/8/layout/hProcess4"/>
    <dgm:cxn modelId="{12612FAF-A235-481B-8AE2-F4187D473BC8}" srcId="{4548312F-04DE-4E96-B268-2135E39E6CDA}" destId="{D93769F3-CD21-454E-A728-11F97515652A}" srcOrd="0" destOrd="0" parTransId="{DA5DC8D0-A05B-4548-BC9F-080F3FA34FE9}" sibTransId="{E2E84A05-1F21-4C8E-A2DA-D419AEE9265E}"/>
    <dgm:cxn modelId="{C9E942B3-78D9-4B81-A206-D858F99E4956}" type="presOf" srcId="{8054F1F8-ADD5-474C-A3CF-0EEAD56773DB}" destId="{9BFFCFBB-E0FC-4E5B-96DD-D87BAC842140}" srcOrd="0" destOrd="0" presId="urn:microsoft.com/office/officeart/2005/8/layout/hProcess4"/>
    <dgm:cxn modelId="{183775B3-BA8A-4855-9E77-1847EA64C60D}" srcId="{5CCED349-02A5-4578-A39E-5CF7FE1CDD44}" destId="{F73D64F8-78E5-4F43-A97E-261FB39E9E1D}" srcOrd="1" destOrd="0" parTransId="{018714F3-EB38-4CEA-A2EE-16275E86CD21}" sibTransId="{E6B086BC-E753-4AE8-B15D-EAD91D286A01}"/>
    <dgm:cxn modelId="{56BD02CB-29F1-4C0A-8BFF-553E52626A99}" type="presOf" srcId="{5CCED349-02A5-4578-A39E-5CF7FE1CDD44}" destId="{1A16DD3F-C8D9-4863-B399-FB6422C86E7B}" srcOrd="0" destOrd="0" presId="urn:microsoft.com/office/officeart/2005/8/layout/hProcess4"/>
    <dgm:cxn modelId="{EAF876D3-61AB-4F2F-9DD4-EE55A65F9E6E}" srcId="{5CCED349-02A5-4578-A39E-5CF7FE1CDD44}" destId="{CD519DC3-AE13-4932-8C52-CFAB67EC2ECB}" srcOrd="3" destOrd="0" parTransId="{F8DF998B-FD06-4E2D-ADEC-27620D236273}" sibTransId="{14452CC0-4326-4F2D-B97E-4DE9D97B5E1D}"/>
    <dgm:cxn modelId="{55BC7EED-795B-46BE-BC81-22AFAB7CB29C}" type="presOf" srcId="{670198A6-FD54-4FA4-AB90-9F2BC0750F43}" destId="{1F536018-1A2E-4A52-9DD2-5FB841E65C44}" srcOrd="0" destOrd="0" presId="urn:microsoft.com/office/officeart/2005/8/layout/hProcess4"/>
    <dgm:cxn modelId="{903955F1-B77F-4FD9-8978-7C121436FBAC}" type="presOf" srcId="{E5A789EF-259B-42DA-9777-CABEB0BAAB74}" destId="{46ABB930-53D6-493E-AE02-E88AB7EE7D8E}" srcOrd="0" destOrd="0" presId="urn:microsoft.com/office/officeart/2005/8/layout/hProcess4"/>
    <dgm:cxn modelId="{941A068A-0221-4FBC-A4F5-57D9D35407F5}" type="presParOf" srcId="{1A16DD3F-C8D9-4863-B399-FB6422C86E7B}" destId="{2F80F606-65EA-45CC-827B-8A26E4BBD298}" srcOrd="0" destOrd="0" presId="urn:microsoft.com/office/officeart/2005/8/layout/hProcess4"/>
    <dgm:cxn modelId="{9F9EFC5F-98D4-470B-B4A5-09CD71D12A57}" type="presParOf" srcId="{1A16DD3F-C8D9-4863-B399-FB6422C86E7B}" destId="{1F703681-0F6C-4C60-8A01-A65F5A2D8897}" srcOrd="1" destOrd="0" presId="urn:microsoft.com/office/officeart/2005/8/layout/hProcess4"/>
    <dgm:cxn modelId="{4FED1DEF-8134-40BA-8150-23FCA2E541A7}" type="presParOf" srcId="{1A16DD3F-C8D9-4863-B399-FB6422C86E7B}" destId="{2C0E4575-7503-40F2-A4F0-316A4DA10526}" srcOrd="2" destOrd="0" presId="urn:microsoft.com/office/officeart/2005/8/layout/hProcess4"/>
    <dgm:cxn modelId="{4E9F5C1D-F735-4F43-85D6-CB00D57604AB}" type="presParOf" srcId="{2C0E4575-7503-40F2-A4F0-316A4DA10526}" destId="{7FF1FF94-68D0-4CED-ABB7-8EFD498506E9}" srcOrd="0" destOrd="0" presId="urn:microsoft.com/office/officeart/2005/8/layout/hProcess4"/>
    <dgm:cxn modelId="{24F652BC-2491-4CC4-82AE-29B4155D2F9D}" type="presParOf" srcId="{7FF1FF94-68D0-4CED-ABB7-8EFD498506E9}" destId="{483E6897-50A8-4881-98AD-133A1AD795EE}" srcOrd="0" destOrd="0" presId="urn:microsoft.com/office/officeart/2005/8/layout/hProcess4"/>
    <dgm:cxn modelId="{EAB249AB-F61B-4022-84C0-A9C9807B1AA5}" type="presParOf" srcId="{7FF1FF94-68D0-4CED-ABB7-8EFD498506E9}" destId="{9784A0FE-EBCA-4E2C-8DC0-5CC93F1C1375}" srcOrd="1" destOrd="0" presId="urn:microsoft.com/office/officeart/2005/8/layout/hProcess4"/>
    <dgm:cxn modelId="{5E11BC91-DE09-4BED-8E61-0F6B0949C32D}" type="presParOf" srcId="{7FF1FF94-68D0-4CED-ABB7-8EFD498506E9}" destId="{AD1BD58B-E0FA-48BB-8893-57E30214DB1F}" srcOrd="2" destOrd="0" presId="urn:microsoft.com/office/officeart/2005/8/layout/hProcess4"/>
    <dgm:cxn modelId="{AD3EB488-3042-4653-8FE3-68F5FD8E83A3}" type="presParOf" srcId="{7FF1FF94-68D0-4CED-ABB7-8EFD498506E9}" destId="{C1529E72-6246-4548-99CE-429E5DF5BDEE}" srcOrd="3" destOrd="0" presId="urn:microsoft.com/office/officeart/2005/8/layout/hProcess4"/>
    <dgm:cxn modelId="{D4474F41-52D9-4561-98B6-596F2572E51B}" type="presParOf" srcId="{7FF1FF94-68D0-4CED-ABB7-8EFD498506E9}" destId="{DB691552-0A22-4EFA-ABEE-92B1B5CD1DD0}" srcOrd="4" destOrd="0" presId="urn:microsoft.com/office/officeart/2005/8/layout/hProcess4"/>
    <dgm:cxn modelId="{2727BA23-46CF-4B01-B23B-806264BD9131}" type="presParOf" srcId="{2C0E4575-7503-40F2-A4F0-316A4DA10526}" destId="{1F536018-1A2E-4A52-9DD2-5FB841E65C44}" srcOrd="1" destOrd="0" presId="urn:microsoft.com/office/officeart/2005/8/layout/hProcess4"/>
    <dgm:cxn modelId="{0F7F9F5B-3425-4546-A1DE-4A9A682621B2}" type="presParOf" srcId="{2C0E4575-7503-40F2-A4F0-316A4DA10526}" destId="{12592F4C-FF03-45A8-9C60-5E3233A35523}" srcOrd="2" destOrd="0" presId="urn:microsoft.com/office/officeart/2005/8/layout/hProcess4"/>
    <dgm:cxn modelId="{1D34D7B6-44DB-4687-A4A4-60515071A742}" type="presParOf" srcId="{12592F4C-FF03-45A8-9C60-5E3233A35523}" destId="{CBF03BD9-8D93-40B7-A616-B86EE6D8667D}" srcOrd="0" destOrd="0" presId="urn:microsoft.com/office/officeart/2005/8/layout/hProcess4"/>
    <dgm:cxn modelId="{F85573B6-EEFF-431F-B8DF-82E7A0252B6E}" type="presParOf" srcId="{12592F4C-FF03-45A8-9C60-5E3233A35523}" destId="{46ABB930-53D6-493E-AE02-E88AB7EE7D8E}" srcOrd="1" destOrd="0" presId="urn:microsoft.com/office/officeart/2005/8/layout/hProcess4"/>
    <dgm:cxn modelId="{CA0684EC-DAC1-4DBF-AE48-C32B2F61C065}" type="presParOf" srcId="{12592F4C-FF03-45A8-9C60-5E3233A35523}" destId="{A4BF0196-E966-4301-A196-7FB58AA02AE9}" srcOrd="2" destOrd="0" presId="urn:microsoft.com/office/officeart/2005/8/layout/hProcess4"/>
    <dgm:cxn modelId="{7C6A3986-5DC0-4830-B13F-F604E9BFBC42}" type="presParOf" srcId="{12592F4C-FF03-45A8-9C60-5E3233A35523}" destId="{B79701F3-6BE0-4C90-A108-0DF487D4B241}" srcOrd="3" destOrd="0" presId="urn:microsoft.com/office/officeart/2005/8/layout/hProcess4"/>
    <dgm:cxn modelId="{76983905-3D23-4994-B4F2-596555784CA8}" type="presParOf" srcId="{12592F4C-FF03-45A8-9C60-5E3233A35523}" destId="{B8A6191D-1AE4-488D-9A4D-D3E7F6E02D5A}" srcOrd="4" destOrd="0" presId="urn:microsoft.com/office/officeart/2005/8/layout/hProcess4"/>
    <dgm:cxn modelId="{8577A077-2642-42AB-85BF-78B1238EF2A7}" type="presParOf" srcId="{2C0E4575-7503-40F2-A4F0-316A4DA10526}" destId="{41AD4610-A16F-4F53-8B3B-12B2E3DEF59E}" srcOrd="3" destOrd="0" presId="urn:microsoft.com/office/officeart/2005/8/layout/hProcess4"/>
    <dgm:cxn modelId="{74561E2B-D66D-437C-958B-873DA783B2C7}" type="presParOf" srcId="{2C0E4575-7503-40F2-A4F0-316A4DA10526}" destId="{1D3E681E-73DF-4073-9D66-871CDC8F040C}" srcOrd="4" destOrd="0" presId="urn:microsoft.com/office/officeart/2005/8/layout/hProcess4"/>
    <dgm:cxn modelId="{713D325F-30DD-46E1-AB50-EF9A2A93D980}" type="presParOf" srcId="{1D3E681E-73DF-4073-9D66-871CDC8F040C}" destId="{749455C2-9692-469D-9AC1-BA12E0256F5C}" srcOrd="0" destOrd="0" presId="urn:microsoft.com/office/officeart/2005/8/layout/hProcess4"/>
    <dgm:cxn modelId="{FB93C097-E051-42FB-B3B0-123CB2D005D3}" type="presParOf" srcId="{1D3E681E-73DF-4073-9D66-871CDC8F040C}" destId="{4C43AFCF-4A0E-4F8C-AEA4-9D4AE5164389}" srcOrd="1" destOrd="0" presId="urn:microsoft.com/office/officeart/2005/8/layout/hProcess4"/>
    <dgm:cxn modelId="{D86C2BF2-1A47-42B2-AB93-C334A63E8B1A}" type="presParOf" srcId="{1D3E681E-73DF-4073-9D66-871CDC8F040C}" destId="{075EE4F8-A2EF-4EE0-9E1E-D5C2FA8FB127}" srcOrd="2" destOrd="0" presId="urn:microsoft.com/office/officeart/2005/8/layout/hProcess4"/>
    <dgm:cxn modelId="{99B6032B-2E3C-416D-B739-B64AD7F2D938}" type="presParOf" srcId="{1D3E681E-73DF-4073-9D66-871CDC8F040C}" destId="{98743F7F-1114-4A92-9F4A-C1D0BA9EC7D0}" srcOrd="3" destOrd="0" presId="urn:microsoft.com/office/officeart/2005/8/layout/hProcess4"/>
    <dgm:cxn modelId="{A959AE78-469A-45BD-940C-F8AC8B3D2607}" type="presParOf" srcId="{1D3E681E-73DF-4073-9D66-871CDC8F040C}" destId="{C012BA7A-3F28-49C6-B48B-02BBE3DFD7A0}" srcOrd="4" destOrd="0" presId="urn:microsoft.com/office/officeart/2005/8/layout/hProcess4"/>
    <dgm:cxn modelId="{79EA1641-C396-4FDA-A345-2B46FAD120C0}" type="presParOf" srcId="{2C0E4575-7503-40F2-A4F0-316A4DA10526}" destId="{C9657884-A953-41D1-BAEA-5922540BC6F0}" srcOrd="5" destOrd="0" presId="urn:microsoft.com/office/officeart/2005/8/layout/hProcess4"/>
    <dgm:cxn modelId="{D466C52D-87FB-4D79-BF47-82E0FDFC9C45}" type="presParOf" srcId="{2C0E4575-7503-40F2-A4F0-316A4DA10526}" destId="{F9BC1A99-96EF-44B8-B50A-41A1C140AF88}" srcOrd="6" destOrd="0" presId="urn:microsoft.com/office/officeart/2005/8/layout/hProcess4"/>
    <dgm:cxn modelId="{1B82F84B-C229-4C1E-9A57-30E222D86105}" type="presParOf" srcId="{F9BC1A99-96EF-44B8-B50A-41A1C140AF88}" destId="{D7F13F2B-40EB-46CD-817D-CBFC68B806A6}" srcOrd="0" destOrd="0" presId="urn:microsoft.com/office/officeart/2005/8/layout/hProcess4"/>
    <dgm:cxn modelId="{3E3E86F2-29FB-4885-B777-023131FCA1EC}" type="presParOf" srcId="{F9BC1A99-96EF-44B8-B50A-41A1C140AF88}" destId="{4B2BEB35-106C-4D0B-B760-BDEBDD3268B6}" srcOrd="1" destOrd="0" presId="urn:microsoft.com/office/officeart/2005/8/layout/hProcess4"/>
    <dgm:cxn modelId="{BCEBD5DF-8254-492E-BDAF-422E75598943}" type="presParOf" srcId="{F9BC1A99-96EF-44B8-B50A-41A1C140AF88}" destId="{D63C5A69-D5FE-4016-8211-826A9C8EA284}" srcOrd="2" destOrd="0" presId="urn:microsoft.com/office/officeart/2005/8/layout/hProcess4"/>
    <dgm:cxn modelId="{34477DBE-53D5-42AA-992F-C3883655AB24}" type="presParOf" srcId="{F9BC1A99-96EF-44B8-B50A-41A1C140AF88}" destId="{E2F222C4-0749-4F94-B1B8-3C52BC5F48B9}" srcOrd="3" destOrd="0" presId="urn:microsoft.com/office/officeart/2005/8/layout/hProcess4"/>
    <dgm:cxn modelId="{9DCC27E4-2204-4DA3-89BC-A04E2EB21614}" type="presParOf" srcId="{F9BC1A99-96EF-44B8-B50A-41A1C140AF88}" destId="{6FFD17E4-89C3-41DB-91D3-933A1E067038}" srcOrd="4" destOrd="0" presId="urn:microsoft.com/office/officeart/2005/8/layout/hProcess4"/>
    <dgm:cxn modelId="{443677E6-39BE-4F5D-A14E-128F925E9694}" type="presParOf" srcId="{2C0E4575-7503-40F2-A4F0-316A4DA10526}" destId="{0716CE91-BC36-4B4D-BE4B-0EA09D29C3AD}" srcOrd="7" destOrd="0" presId="urn:microsoft.com/office/officeart/2005/8/layout/hProcess4"/>
    <dgm:cxn modelId="{EE73C8FE-FDFD-4E25-A50A-B2963130E10E}" type="presParOf" srcId="{2C0E4575-7503-40F2-A4F0-316A4DA10526}" destId="{B2F1BA4B-8A41-4FFC-B2B4-48C6ACB19650}" srcOrd="8" destOrd="0" presId="urn:microsoft.com/office/officeart/2005/8/layout/hProcess4"/>
    <dgm:cxn modelId="{8A9900C4-D848-4062-80B3-A3CA68E8C4B5}" type="presParOf" srcId="{B2F1BA4B-8A41-4FFC-B2B4-48C6ACB19650}" destId="{2F5D7FB0-461E-4FF8-B422-DE76F67FD79D}" srcOrd="0" destOrd="0" presId="urn:microsoft.com/office/officeart/2005/8/layout/hProcess4"/>
    <dgm:cxn modelId="{EFD5A139-C799-4322-B03E-D7EB8CB6FC8F}" type="presParOf" srcId="{B2F1BA4B-8A41-4FFC-B2B4-48C6ACB19650}" destId="{2E9456CE-C593-4DE5-ADA8-500248EB01FF}" srcOrd="1" destOrd="0" presId="urn:microsoft.com/office/officeart/2005/8/layout/hProcess4"/>
    <dgm:cxn modelId="{D5C29DFD-12D1-428E-85D1-81841F78C659}" type="presParOf" srcId="{B2F1BA4B-8A41-4FFC-B2B4-48C6ACB19650}" destId="{98207FED-D832-48B2-A03D-D74B1777BA96}" srcOrd="2" destOrd="0" presId="urn:microsoft.com/office/officeart/2005/8/layout/hProcess4"/>
    <dgm:cxn modelId="{BD8B2688-039F-465D-9F30-FCA291DAEE83}" type="presParOf" srcId="{B2F1BA4B-8A41-4FFC-B2B4-48C6ACB19650}" destId="{9BFFCFBB-E0FC-4E5B-96DD-D87BAC842140}" srcOrd="3" destOrd="0" presId="urn:microsoft.com/office/officeart/2005/8/layout/hProcess4"/>
    <dgm:cxn modelId="{AB2E7005-7F06-43E7-A28D-4E4C8CD846DB}" type="presParOf" srcId="{B2F1BA4B-8A41-4FFC-B2B4-48C6ACB19650}" destId="{53220F78-3365-49E9-A781-FC9AC2060AC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DD41BB-C860-4093-B70E-A733353A7B8E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lt-LT"/>
        </a:p>
      </dgm:t>
    </dgm:pt>
    <dgm:pt modelId="{E194696A-42B7-44B1-BDDB-FA8D206DC4E0}">
      <dgm:prSet phldrT="[Tekstas]" custT="1"/>
      <dgm:spPr/>
      <dgm:t>
        <a:bodyPr/>
        <a:lstStyle/>
        <a:p>
          <a:r>
            <a:rPr lang="lt-L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Tikslas</a:t>
          </a:r>
          <a:endParaRPr lang="lt-LT" sz="3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061689DC-9BF1-4DDD-BC46-7A4E3D92F897}" type="parTrans" cxnId="{76814CFF-349D-4D5B-B663-F29A5DB5F854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E3F473C1-36D2-47FD-AFFC-9D42A718B8A2}" type="sibTrans" cxnId="{76814CFF-349D-4D5B-B663-F29A5DB5F854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14E0A896-6368-43CA-A3AA-0396D9D27433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Koordinuoti atitinkamo mokomojo dalyko bendrosios programos peržiūrą ir atnaujinimą.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05DDB6F8-4CDE-42A1-B7C2-98DCEA6DC544}" type="parTrans" cxnId="{43DED5D8-3E5A-40FC-96FA-8909E055D8DD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BDC0F995-92FF-45F1-8725-6ADF4975126F}" type="sibTrans" cxnId="{43DED5D8-3E5A-40FC-96FA-8909E055D8DD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9840C178-03D7-4BD3-B8C9-7D5242CC08DE}">
      <dgm:prSet phldrT="[Tekstas]" custT="1"/>
      <dgm:spPr/>
      <dgm:t>
        <a:bodyPr/>
        <a:lstStyle/>
        <a:p>
          <a:r>
            <a:rPr lang="lt-L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Uždaviniai</a:t>
          </a:r>
          <a:endParaRPr lang="lt-LT" sz="3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758C3701-DC28-43A3-BE36-DB9454A1F2E1}" type="parTrans" cxnId="{53A6FE8F-DBCC-46DC-96B0-24064EE4FDCE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FF4D3CE4-821D-461A-88CE-C285303B7430}" type="sibTrans" cxnId="{53A6FE8F-DBCC-46DC-96B0-24064EE4FDCE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F19A4AD0-EE53-4C60-A13C-07043C68FBB3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Vertinti siūlymus, įvairių mokslinių tyrimų išvadas ir kitas įžvalgas.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8D5224E1-5685-4F10-9C13-80D3768505E7}" type="parTrans" cxnId="{B4F1485C-51C7-4814-AC1C-D60D46119A73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AED2F899-E260-4C6D-8F34-D4AE1CB103B6}" type="sibTrans" cxnId="{B4F1485C-51C7-4814-AC1C-D60D46119A73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08947C63-4396-496F-AA8F-12912C3386CF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Teikti pagrįstus siūlymus Švietimo, mokslo ir sporto ministerijai (ŠMSM) dėl Bendrųjų programų peržiūros ar atnaujinimo poreikio.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5C6338B1-5B1C-472E-866E-9FDAFE499748}" type="parTrans" cxnId="{C133D561-BB9D-4917-8977-AD14DA85D8FD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E2DAE75E-5381-449D-8195-D78141A2139A}" type="sibTrans" cxnId="{C133D561-BB9D-4917-8977-AD14DA85D8FD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7C0F851F-8A9B-4B65-BA8F-90AF435DA8F7}">
      <dgm:prSet phldrT="[Tekstas]" custT="1"/>
      <dgm:spPr/>
      <dgm:t>
        <a:bodyPr/>
        <a:lstStyle/>
        <a:p>
          <a:r>
            <a:rPr lang="lt-LT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Funkcijos</a:t>
          </a:r>
          <a:endParaRPr lang="lt-LT" sz="4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F56BCEDF-85C3-4D96-AF71-BFE13523955D}" type="parTrans" cxnId="{3E9F0BBF-29C7-40EA-8439-9EAB4C6531FC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9427227D-AD59-4D58-8EEB-A79747ED8371}" type="sibTrans" cxnId="{3E9F0BBF-29C7-40EA-8439-9EAB4C6531FC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3517248D-4315-4948-BDF3-AD9C93A12071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Vertinti suinteresuotų asmenų siūlymus dėl Bendrųjų programų peržiūros ir (ar) atnaujinimo.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D5A0B6E2-7F34-4A4D-9403-82F4AC8ECF44}" type="parTrans" cxnId="{7B85E790-2B0A-4015-9D43-CF4576470B75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13A893DB-79E2-4F39-AC33-E45C1FCB46DD}" type="sibTrans" cxnId="{7B85E790-2B0A-4015-9D43-CF4576470B75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6FD7BC31-A479-4971-8204-33718174B59F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Analizuoti ir vertinti mokslinių tyrimų išvadas.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E5A6C51F-3EE4-4533-8EA0-6619C7F6FE98}" type="parTrans" cxnId="{3B3376C3-FCCF-45FA-9DB0-7C8972BD395E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9733A3DB-84F6-46D5-AE01-615E42E11407}" type="sibTrans" cxnId="{3B3376C3-FCCF-45FA-9DB0-7C8972BD395E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DC8C0FBB-8341-4DE5-98BF-B8D2C52E649E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Siekti ugdymo turinio kokybės.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FD1415D9-A121-46D9-82AA-883E063A734F}" type="sibTrans" cxnId="{AA5224F0-9CD3-4FCA-BA94-4E096D5C3D8A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CC3D1292-F51F-4790-BFEF-06620A51F456}" type="parTrans" cxnId="{AA5224F0-9CD3-4FCA-BA94-4E096D5C3D8A}">
      <dgm:prSet/>
      <dgm:spPr/>
      <dgm:t>
        <a:bodyPr/>
        <a:lstStyle/>
        <a:p>
          <a:endParaRPr lang="lt-LT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EB69EE0E-C099-4C3A-861A-3E612593F6A1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Prireikus inicijuoti apklausas, tyrimus ir pasitelkti </a:t>
          </a:r>
          <a:r>
            <a:rPr lang="lt-LT" sz="1800" b="1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išorinius konsultantus</a:t>
          </a:r>
          <a:r>
            <a:rPr lang="lt-LT" sz="18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16270928-D2E3-431A-9273-21A7AFD7A624}" type="parTrans" cxnId="{47277C4B-39C7-40E2-9F14-28A37C1AE76F}">
      <dgm:prSet/>
      <dgm:spPr/>
      <dgm:t>
        <a:bodyPr/>
        <a:lstStyle/>
        <a:p>
          <a:endParaRPr lang="lt-LT"/>
        </a:p>
      </dgm:t>
    </dgm:pt>
    <dgm:pt modelId="{2CBB1AEA-6F6A-42BE-81DF-230EFACE5B4A}" type="sibTrans" cxnId="{47277C4B-39C7-40E2-9F14-28A37C1AE76F}">
      <dgm:prSet/>
      <dgm:spPr/>
      <dgm:t>
        <a:bodyPr/>
        <a:lstStyle/>
        <a:p>
          <a:endParaRPr lang="lt-LT"/>
        </a:p>
      </dgm:t>
    </dgm:pt>
    <dgm:pt modelId="{2137ACFF-E94C-4799-9820-51F64CC3E946}">
      <dgm:prSet phldrT="[Tekstas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lt-LT" sz="180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Teikti siūlymus ŠMSM dėl konkretaus mokomojo dalyko programos atnaujinimo.</a:t>
          </a:r>
          <a:endParaRPr lang="lt-LT" sz="18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gm:t>
    </dgm:pt>
    <dgm:pt modelId="{CC328519-FF8E-4BD0-BE60-04FD40920C13}" type="parTrans" cxnId="{F532E34F-B12B-4D3F-BAA0-E69E0B907BFA}">
      <dgm:prSet/>
      <dgm:spPr/>
      <dgm:t>
        <a:bodyPr/>
        <a:lstStyle/>
        <a:p>
          <a:endParaRPr lang="lt-LT"/>
        </a:p>
      </dgm:t>
    </dgm:pt>
    <dgm:pt modelId="{5CDE20DC-E0AA-4E41-BB04-6B432A8BEDD4}" type="sibTrans" cxnId="{F532E34F-B12B-4D3F-BAA0-E69E0B907BFA}">
      <dgm:prSet/>
      <dgm:spPr/>
      <dgm:t>
        <a:bodyPr/>
        <a:lstStyle/>
        <a:p>
          <a:endParaRPr lang="lt-LT"/>
        </a:p>
      </dgm:t>
    </dgm:pt>
    <dgm:pt modelId="{D581F180-716D-4E14-A5FB-8D0104A5022E}" type="pres">
      <dgm:prSet presAssocID="{64DD41BB-C860-4093-B70E-A733353A7B8E}" presName="Name0" presStyleCnt="0">
        <dgm:presLayoutVars>
          <dgm:dir/>
          <dgm:animLvl val="lvl"/>
          <dgm:resizeHandles val="exact"/>
        </dgm:presLayoutVars>
      </dgm:prSet>
      <dgm:spPr/>
    </dgm:pt>
    <dgm:pt modelId="{71E427C0-A17F-4061-BEF1-3BED5A565E85}" type="pres">
      <dgm:prSet presAssocID="{E194696A-42B7-44B1-BDDB-FA8D206DC4E0}" presName="linNode" presStyleCnt="0"/>
      <dgm:spPr/>
    </dgm:pt>
    <dgm:pt modelId="{556D6B78-E259-4B8A-9B56-F01DF4D2A9B5}" type="pres">
      <dgm:prSet presAssocID="{E194696A-42B7-44B1-BDDB-FA8D206DC4E0}" presName="parentText" presStyleLbl="node1" presStyleIdx="0" presStyleCnt="3" custScaleX="60566" custScaleY="76134">
        <dgm:presLayoutVars>
          <dgm:chMax val="1"/>
          <dgm:bulletEnabled val="1"/>
        </dgm:presLayoutVars>
      </dgm:prSet>
      <dgm:spPr/>
    </dgm:pt>
    <dgm:pt modelId="{7D01A615-34F7-4622-A543-66FCBAC32703}" type="pres">
      <dgm:prSet presAssocID="{E194696A-42B7-44B1-BDDB-FA8D206DC4E0}" presName="descendantText" presStyleLbl="alignAccFollowNode1" presStyleIdx="0" presStyleCnt="3" custScaleX="130022" custScaleY="98117">
        <dgm:presLayoutVars>
          <dgm:bulletEnabled val="1"/>
        </dgm:presLayoutVars>
      </dgm:prSet>
      <dgm:spPr/>
    </dgm:pt>
    <dgm:pt modelId="{85EF7BA2-E7C2-468F-B058-59B160B9EEF0}" type="pres">
      <dgm:prSet presAssocID="{E3F473C1-36D2-47FD-AFFC-9D42A718B8A2}" presName="sp" presStyleCnt="0"/>
      <dgm:spPr/>
    </dgm:pt>
    <dgm:pt modelId="{BE87A3B1-A901-44F4-A3EB-6553B15252C2}" type="pres">
      <dgm:prSet presAssocID="{9840C178-03D7-4BD3-B8C9-7D5242CC08DE}" presName="linNode" presStyleCnt="0"/>
      <dgm:spPr/>
    </dgm:pt>
    <dgm:pt modelId="{683F5F5D-C5CE-41C6-8F77-4520BFBC02B1}" type="pres">
      <dgm:prSet presAssocID="{9840C178-03D7-4BD3-B8C9-7D5242CC08DE}" presName="parentText" presStyleLbl="node1" presStyleIdx="1" presStyleCnt="3" custScaleX="62754" custScaleY="76134">
        <dgm:presLayoutVars>
          <dgm:chMax val="1"/>
          <dgm:bulletEnabled val="1"/>
        </dgm:presLayoutVars>
      </dgm:prSet>
      <dgm:spPr/>
    </dgm:pt>
    <dgm:pt modelId="{F17D1E09-49DD-439B-9BC8-FE4D8AAAB715}" type="pres">
      <dgm:prSet presAssocID="{9840C178-03D7-4BD3-B8C9-7D5242CC08DE}" presName="descendantText" presStyleLbl="alignAccFollowNode1" presStyleIdx="1" presStyleCnt="3" custScaleX="134712" custScaleY="99449">
        <dgm:presLayoutVars>
          <dgm:bulletEnabled val="1"/>
        </dgm:presLayoutVars>
      </dgm:prSet>
      <dgm:spPr/>
    </dgm:pt>
    <dgm:pt modelId="{FF4E2DD2-80C5-40B1-8013-F1A68C2431D7}" type="pres">
      <dgm:prSet presAssocID="{FF4D3CE4-821D-461A-88CE-C285303B7430}" presName="sp" presStyleCnt="0"/>
      <dgm:spPr/>
    </dgm:pt>
    <dgm:pt modelId="{2EA32A22-5734-4C22-A525-3619661F2A2A}" type="pres">
      <dgm:prSet presAssocID="{7C0F851F-8A9B-4B65-BA8F-90AF435DA8F7}" presName="linNode" presStyleCnt="0"/>
      <dgm:spPr/>
    </dgm:pt>
    <dgm:pt modelId="{36FF3A86-787C-482A-9AA7-6A000F22349A}" type="pres">
      <dgm:prSet presAssocID="{7C0F851F-8A9B-4B65-BA8F-90AF435DA8F7}" presName="parentText" presStyleLbl="node1" presStyleIdx="2" presStyleCnt="3" custScaleX="57667" custScaleY="76134">
        <dgm:presLayoutVars>
          <dgm:chMax val="1"/>
          <dgm:bulletEnabled val="1"/>
        </dgm:presLayoutVars>
      </dgm:prSet>
      <dgm:spPr/>
    </dgm:pt>
    <dgm:pt modelId="{F0823153-8558-4154-AE9A-8F0668EF9D41}" type="pres">
      <dgm:prSet presAssocID="{7C0F851F-8A9B-4B65-BA8F-90AF435DA8F7}" presName="descendantText" presStyleLbl="alignAccFollowNode1" presStyleIdx="2" presStyleCnt="3" custScaleX="130804" custScaleY="101214">
        <dgm:presLayoutVars>
          <dgm:bulletEnabled val="1"/>
        </dgm:presLayoutVars>
      </dgm:prSet>
      <dgm:spPr/>
    </dgm:pt>
  </dgm:ptLst>
  <dgm:cxnLst>
    <dgm:cxn modelId="{BC8EDC0E-E278-4494-B993-44DB05DBD084}" type="presOf" srcId="{14E0A896-6368-43CA-A3AA-0396D9D27433}" destId="{7D01A615-34F7-4622-A543-66FCBAC32703}" srcOrd="0" destOrd="0" presId="urn:microsoft.com/office/officeart/2005/8/layout/vList5"/>
    <dgm:cxn modelId="{B4EC560F-A476-4F01-B95C-E0E5D99CBA91}" type="presOf" srcId="{08947C63-4396-496F-AA8F-12912C3386CF}" destId="{F17D1E09-49DD-439B-9BC8-FE4D8AAAB715}" srcOrd="0" destOrd="1" presId="urn:microsoft.com/office/officeart/2005/8/layout/vList5"/>
    <dgm:cxn modelId="{B714DF0F-93BD-49BA-A89B-9F5383E2FCE2}" type="presOf" srcId="{E194696A-42B7-44B1-BDDB-FA8D206DC4E0}" destId="{556D6B78-E259-4B8A-9B56-F01DF4D2A9B5}" srcOrd="0" destOrd="0" presId="urn:microsoft.com/office/officeart/2005/8/layout/vList5"/>
    <dgm:cxn modelId="{2D404719-B39A-4ABC-BF10-729A9D2A4631}" type="presOf" srcId="{7C0F851F-8A9B-4B65-BA8F-90AF435DA8F7}" destId="{36FF3A86-787C-482A-9AA7-6A000F22349A}" srcOrd="0" destOrd="0" presId="urn:microsoft.com/office/officeart/2005/8/layout/vList5"/>
    <dgm:cxn modelId="{B4F1485C-51C7-4814-AC1C-D60D46119A73}" srcId="{9840C178-03D7-4BD3-B8C9-7D5242CC08DE}" destId="{F19A4AD0-EE53-4C60-A13C-07043C68FBB3}" srcOrd="0" destOrd="0" parTransId="{8D5224E1-5685-4F10-9C13-80D3768505E7}" sibTransId="{AED2F899-E260-4C6D-8F34-D4AE1CB103B6}"/>
    <dgm:cxn modelId="{C133D561-BB9D-4917-8977-AD14DA85D8FD}" srcId="{9840C178-03D7-4BD3-B8C9-7D5242CC08DE}" destId="{08947C63-4396-496F-AA8F-12912C3386CF}" srcOrd="1" destOrd="0" parTransId="{5C6338B1-5B1C-472E-866E-9FDAFE499748}" sibTransId="{E2DAE75E-5381-449D-8195-D78141A2139A}"/>
    <dgm:cxn modelId="{DA03D941-B866-423B-B706-E32C6E0AF58E}" type="presOf" srcId="{3517248D-4315-4948-BDF3-AD9C93A12071}" destId="{F0823153-8558-4154-AE9A-8F0668EF9D41}" srcOrd="0" destOrd="0" presId="urn:microsoft.com/office/officeart/2005/8/layout/vList5"/>
    <dgm:cxn modelId="{6DEAD166-B033-4BC9-8108-D922C7F015F8}" type="presOf" srcId="{6FD7BC31-A479-4971-8204-33718174B59F}" destId="{F0823153-8558-4154-AE9A-8F0668EF9D41}" srcOrd="0" destOrd="1" presId="urn:microsoft.com/office/officeart/2005/8/layout/vList5"/>
    <dgm:cxn modelId="{47277C4B-39C7-40E2-9F14-28A37C1AE76F}" srcId="{7C0F851F-8A9B-4B65-BA8F-90AF435DA8F7}" destId="{EB69EE0E-C099-4C3A-861A-3E612593F6A1}" srcOrd="2" destOrd="0" parTransId="{16270928-D2E3-431A-9273-21A7AFD7A624}" sibTransId="{2CBB1AEA-6F6A-42BE-81DF-230EFACE5B4A}"/>
    <dgm:cxn modelId="{F532E34F-B12B-4D3F-BAA0-E69E0B907BFA}" srcId="{7C0F851F-8A9B-4B65-BA8F-90AF435DA8F7}" destId="{2137ACFF-E94C-4799-9820-51F64CC3E946}" srcOrd="3" destOrd="0" parTransId="{CC328519-FF8E-4BD0-BE60-04FD40920C13}" sibTransId="{5CDE20DC-E0AA-4E41-BB04-6B432A8BEDD4}"/>
    <dgm:cxn modelId="{1B33B156-2336-46D0-9621-6A2696D95DE0}" type="presOf" srcId="{DC8C0FBB-8341-4DE5-98BF-B8D2C52E649E}" destId="{7D01A615-34F7-4622-A543-66FCBAC32703}" srcOrd="0" destOrd="1" presId="urn:microsoft.com/office/officeart/2005/8/layout/vList5"/>
    <dgm:cxn modelId="{53A6FE8F-DBCC-46DC-96B0-24064EE4FDCE}" srcId="{64DD41BB-C860-4093-B70E-A733353A7B8E}" destId="{9840C178-03D7-4BD3-B8C9-7D5242CC08DE}" srcOrd="1" destOrd="0" parTransId="{758C3701-DC28-43A3-BE36-DB9454A1F2E1}" sibTransId="{FF4D3CE4-821D-461A-88CE-C285303B7430}"/>
    <dgm:cxn modelId="{7B85E790-2B0A-4015-9D43-CF4576470B75}" srcId="{7C0F851F-8A9B-4B65-BA8F-90AF435DA8F7}" destId="{3517248D-4315-4948-BDF3-AD9C93A12071}" srcOrd="0" destOrd="0" parTransId="{D5A0B6E2-7F34-4A4D-9403-82F4AC8ECF44}" sibTransId="{13A893DB-79E2-4F39-AC33-E45C1FCB46DD}"/>
    <dgm:cxn modelId="{2E32A9B9-7BD6-4CD0-90F3-9E8FCB676551}" type="presOf" srcId="{EB69EE0E-C099-4C3A-861A-3E612593F6A1}" destId="{F0823153-8558-4154-AE9A-8F0668EF9D41}" srcOrd="0" destOrd="2" presId="urn:microsoft.com/office/officeart/2005/8/layout/vList5"/>
    <dgm:cxn modelId="{3E9F0BBF-29C7-40EA-8439-9EAB4C6531FC}" srcId="{64DD41BB-C860-4093-B70E-A733353A7B8E}" destId="{7C0F851F-8A9B-4B65-BA8F-90AF435DA8F7}" srcOrd="2" destOrd="0" parTransId="{F56BCEDF-85C3-4D96-AF71-BFE13523955D}" sibTransId="{9427227D-AD59-4D58-8EEB-A79747ED8371}"/>
    <dgm:cxn modelId="{A1EDD0C1-00A2-4C81-AE5F-0B8E676C7A7C}" type="presOf" srcId="{F19A4AD0-EE53-4C60-A13C-07043C68FBB3}" destId="{F17D1E09-49DD-439B-9BC8-FE4D8AAAB715}" srcOrd="0" destOrd="0" presId="urn:microsoft.com/office/officeart/2005/8/layout/vList5"/>
    <dgm:cxn modelId="{51C5FCC1-DEE9-49F5-8DC8-DAFAE071D341}" type="presOf" srcId="{9840C178-03D7-4BD3-B8C9-7D5242CC08DE}" destId="{683F5F5D-C5CE-41C6-8F77-4520BFBC02B1}" srcOrd="0" destOrd="0" presId="urn:microsoft.com/office/officeart/2005/8/layout/vList5"/>
    <dgm:cxn modelId="{3B3376C3-FCCF-45FA-9DB0-7C8972BD395E}" srcId="{7C0F851F-8A9B-4B65-BA8F-90AF435DA8F7}" destId="{6FD7BC31-A479-4971-8204-33718174B59F}" srcOrd="1" destOrd="0" parTransId="{E5A6C51F-3EE4-4533-8EA0-6619C7F6FE98}" sibTransId="{9733A3DB-84F6-46D5-AE01-615E42E11407}"/>
    <dgm:cxn modelId="{6E6DF3CB-384A-4BE6-A3C2-62A33CC9780F}" type="presOf" srcId="{64DD41BB-C860-4093-B70E-A733353A7B8E}" destId="{D581F180-716D-4E14-A5FB-8D0104A5022E}" srcOrd="0" destOrd="0" presId="urn:microsoft.com/office/officeart/2005/8/layout/vList5"/>
    <dgm:cxn modelId="{B1678ED6-3958-4B05-AC60-4A67D4195204}" type="presOf" srcId="{2137ACFF-E94C-4799-9820-51F64CC3E946}" destId="{F0823153-8558-4154-AE9A-8F0668EF9D41}" srcOrd="0" destOrd="3" presId="urn:microsoft.com/office/officeart/2005/8/layout/vList5"/>
    <dgm:cxn modelId="{43DED5D8-3E5A-40FC-96FA-8909E055D8DD}" srcId="{E194696A-42B7-44B1-BDDB-FA8D206DC4E0}" destId="{14E0A896-6368-43CA-A3AA-0396D9D27433}" srcOrd="0" destOrd="0" parTransId="{05DDB6F8-4CDE-42A1-B7C2-98DCEA6DC544}" sibTransId="{BDC0F995-92FF-45F1-8725-6ADF4975126F}"/>
    <dgm:cxn modelId="{AA5224F0-9CD3-4FCA-BA94-4E096D5C3D8A}" srcId="{E194696A-42B7-44B1-BDDB-FA8D206DC4E0}" destId="{DC8C0FBB-8341-4DE5-98BF-B8D2C52E649E}" srcOrd="1" destOrd="0" parTransId="{CC3D1292-F51F-4790-BFEF-06620A51F456}" sibTransId="{FD1415D9-A121-46D9-82AA-883E063A734F}"/>
    <dgm:cxn modelId="{76814CFF-349D-4D5B-B663-F29A5DB5F854}" srcId="{64DD41BB-C860-4093-B70E-A733353A7B8E}" destId="{E194696A-42B7-44B1-BDDB-FA8D206DC4E0}" srcOrd="0" destOrd="0" parTransId="{061689DC-9BF1-4DDD-BC46-7A4E3D92F897}" sibTransId="{E3F473C1-36D2-47FD-AFFC-9D42A718B8A2}"/>
    <dgm:cxn modelId="{A0DE6A1A-C7F6-43CB-9618-88BA89046468}" type="presParOf" srcId="{D581F180-716D-4E14-A5FB-8D0104A5022E}" destId="{71E427C0-A17F-4061-BEF1-3BED5A565E85}" srcOrd="0" destOrd="0" presId="urn:microsoft.com/office/officeart/2005/8/layout/vList5"/>
    <dgm:cxn modelId="{C98D67F0-2FA7-4108-94DB-FA6209315BE0}" type="presParOf" srcId="{71E427C0-A17F-4061-BEF1-3BED5A565E85}" destId="{556D6B78-E259-4B8A-9B56-F01DF4D2A9B5}" srcOrd="0" destOrd="0" presId="urn:microsoft.com/office/officeart/2005/8/layout/vList5"/>
    <dgm:cxn modelId="{FFA0BDF9-11CD-48FC-9F7F-D0CF7A0126C2}" type="presParOf" srcId="{71E427C0-A17F-4061-BEF1-3BED5A565E85}" destId="{7D01A615-34F7-4622-A543-66FCBAC32703}" srcOrd="1" destOrd="0" presId="urn:microsoft.com/office/officeart/2005/8/layout/vList5"/>
    <dgm:cxn modelId="{E64E7AAC-843D-4EAE-91A0-72C110DF027E}" type="presParOf" srcId="{D581F180-716D-4E14-A5FB-8D0104A5022E}" destId="{85EF7BA2-E7C2-468F-B058-59B160B9EEF0}" srcOrd="1" destOrd="0" presId="urn:microsoft.com/office/officeart/2005/8/layout/vList5"/>
    <dgm:cxn modelId="{35DF6134-7B34-4CF3-BC41-5D9E4FFC5628}" type="presParOf" srcId="{D581F180-716D-4E14-A5FB-8D0104A5022E}" destId="{BE87A3B1-A901-44F4-A3EB-6553B15252C2}" srcOrd="2" destOrd="0" presId="urn:microsoft.com/office/officeart/2005/8/layout/vList5"/>
    <dgm:cxn modelId="{C600486A-A159-4235-8524-AAD5C5E70C85}" type="presParOf" srcId="{BE87A3B1-A901-44F4-A3EB-6553B15252C2}" destId="{683F5F5D-C5CE-41C6-8F77-4520BFBC02B1}" srcOrd="0" destOrd="0" presId="urn:microsoft.com/office/officeart/2005/8/layout/vList5"/>
    <dgm:cxn modelId="{A6CF3FD4-468B-4AE8-BBD4-B13699C4F0A3}" type="presParOf" srcId="{BE87A3B1-A901-44F4-A3EB-6553B15252C2}" destId="{F17D1E09-49DD-439B-9BC8-FE4D8AAAB715}" srcOrd="1" destOrd="0" presId="urn:microsoft.com/office/officeart/2005/8/layout/vList5"/>
    <dgm:cxn modelId="{EE09F8C2-3A22-45B6-A942-E3A5D86D3039}" type="presParOf" srcId="{D581F180-716D-4E14-A5FB-8D0104A5022E}" destId="{FF4E2DD2-80C5-40B1-8013-F1A68C2431D7}" srcOrd="3" destOrd="0" presId="urn:microsoft.com/office/officeart/2005/8/layout/vList5"/>
    <dgm:cxn modelId="{E7F44BD8-0873-4E41-9470-5379708F6031}" type="presParOf" srcId="{D581F180-716D-4E14-A5FB-8D0104A5022E}" destId="{2EA32A22-5734-4C22-A525-3619661F2A2A}" srcOrd="4" destOrd="0" presId="urn:microsoft.com/office/officeart/2005/8/layout/vList5"/>
    <dgm:cxn modelId="{E509963D-719A-45F7-B5F4-F7347BB7CD7D}" type="presParOf" srcId="{2EA32A22-5734-4C22-A525-3619661F2A2A}" destId="{36FF3A86-787C-482A-9AA7-6A000F22349A}" srcOrd="0" destOrd="0" presId="urn:microsoft.com/office/officeart/2005/8/layout/vList5"/>
    <dgm:cxn modelId="{95656A13-8378-4F69-A84C-BD0396506DD4}" type="presParOf" srcId="{2EA32A22-5734-4C22-A525-3619661F2A2A}" destId="{F0823153-8558-4154-AE9A-8F0668EF9D4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4A0FE-EBCA-4E2C-8DC0-5CC93F1C1375}">
      <dsp:nvSpPr>
        <dsp:cNvPr id="0" name=""/>
        <dsp:cNvSpPr/>
      </dsp:nvSpPr>
      <dsp:spPr>
        <a:xfrm>
          <a:off x="6290" y="1760982"/>
          <a:ext cx="2117558" cy="1248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>
              <a:latin typeface="+mj-lt"/>
            </a:rPr>
            <a:t>Suinteresuoti asmenys ar jų grupių atstovai siūlymus dėl BP peržiūros ir (ar) atnaujinimo Agentūrai gali teikti nuolat.</a:t>
          </a:r>
        </a:p>
      </dsp:txBody>
      <dsp:txXfrm>
        <a:off x="35026" y="1789718"/>
        <a:ext cx="2060086" cy="923662"/>
      </dsp:txXfrm>
    </dsp:sp>
    <dsp:sp modelId="{1F536018-1A2E-4A52-9DD2-5FB841E65C44}">
      <dsp:nvSpPr>
        <dsp:cNvPr id="0" name=""/>
        <dsp:cNvSpPr/>
      </dsp:nvSpPr>
      <dsp:spPr>
        <a:xfrm>
          <a:off x="1086289" y="1671617"/>
          <a:ext cx="2248526" cy="2248526"/>
        </a:xfrm>
        <a:prstGeom prst="leftCircularArrow">
          <a:avLst>
            <a:gd name="adj1" fmla="val 2929"/>
            <a:gd name="adj2" fmla="val 358516"/>
            <a:gd name="adj3" fmla="val 1990927"/>
            <a:gd name="adj4" fmla="val 8881390"/>
            <a:gd name="adj5" fmla="val 341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29E72-6246-4548-99CE-429E5DF5BDEE}">
      <dsp:nvSpPr>
        <dsp:cNvPr id="0" name=""/>
        <dsp:cNvSpPr/>
      </dsp:nvSpPr>
      <dsp:spPr>
        <a:xfrm>
          <a:off x="644519" y="2818319"/>
          <a:ext cx="1345759" cy="53516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b="1" kern="1200" dirty="0">
              <a:latin typeface="+mj-lt"/>
            </a:rPr>
            <a:t>Siūlymų teikimas</a:t>
          </a:r>
        </a:p>
      </dsp:txBody>
      <dsp:txXfrm>
        <a:off x="660193" y="2833993"/>
        <a:ext cx="1314411" cy="503816"/>
      </dsp:txXfrm>
    </dsp:sp>
    <dsp:sp modelId="{46ABB930-53D6-493E-AE02-E88AB7EE7D8E}">
      <dsp:nvSpPr>
        <dsp:cNvPr id="0" name=""/>
        <dsp:cNvSpPr/>
      </dsp:nvSpPr>
      <dsp:spPr>
        <a:xfrm>
          <a:off x="2437441" y="1760982"/>
          <a:ext cx="2075136" cy="1248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>
              <a:latin typeface="+mj-lt"/>
            </a:rPr>
            <a:t>NŠA Ugdymo turinio skyriaus specialistas –
 Mokomojo dalyko tarybos koordinatorius
</a:t>
          </a:r>
        </a:p>
      </dsp:txBody>
      <dsp:txXfrm>
        <a:off x="2466177" y="2057300"/>
        <a:ext cx="2017664" cy="923662"/>
      </dsp:txXfrm>
    </dsp:sp>
    <dsp:sp modelId="{41AD4610-A16F-4F53-8B3B-12B2E3DEF59E}">
      <dsp:nvSpPr>
        <dsp:cNvPr id="0" name=""/>
        <dsp:cNvSpPr/>
      </dsp:nvSpPr>
      <dsp:spPr>
        <a:xfrm>
          <a:off x="3487965" y="769974"/>
          <a:ext cx="2719163" cy="2719163"/>
        </a:xfrm>
        <a:prstGeom prst="circularArrow">
          <a:avLst>
            <a:gd name="adj1" fmla="val 2422"/>
            <a:gd name="adj2" fmla="val 292983"/>
            <a:gd name="adj3" fmla="val 19531506"/>
            <a:gd name="adj4" fmla="val 12575511"/>
            <a:gd name="adj5" fmla="val 282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701F3-6BE0-4C90-A108-0DF487D4B241}">
      <dsp:nvSpPr>
        <dsp:cNvPr id="0" name=""/>
        <dsp:cNvSpPr/>
      </dsp:nvSpPr>
      <dsp:spPr>
        <a:xfrm>
          <a:off x="3054459" y="1493400"/>
          <a:ext cx="1345759" cy="53516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b="1" kern="1200" dirty="0">
              <a:latin typeface="+mj-lt"/>
            </a:rPr>
            <a:t>NŠA vaidmuo</a:t>
          </a:r>
        </a:p>
      </dsp:txBody>
      <dsp:txXfrm>
        <a:off x="3070133" y="1509074"/>
        <a:ext cx="1314411" cy="503816"/>
      </dsp:txXfrm>
    </dsp:sp>
    <dsp:sp modelId="{4C43AFCF-4A0E-4F8C-AEA4-9D4AE5164389}">
      <dsp:nvSpPr>
        <dsp:cNvPr id="0" name=""/>
        <dsp:cNvSpPr/>
      </dsp:nvSpPr>
      <dsp:spPr>
        <a:xfrm>
          <a:off x="4826170" y="1760982"/>
          <a:ext cx="2602788" cy="1248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000" tIns="360000" rIns="123825" bIns="123825" numCol="1" spcCol="1270" anchor="ctr" anchorCtr="0">
          <a:noAutofit/>
        </a:bodyPr>
        <a:lstStyle/>
        <a:p>
          <a:pPr marL="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>
              <a:latin typeface="+mj-lt"/>
            </a:rPr>
            <a:t>5-11 narių
5 metų laikotarpis
Taryba gali pasitelkti ir kviesti į posėdžius: ŠMSM, kitų institucijų specialistus, mokslininkus, nepriklausomus ekspertus. </a:t>
          </a:r>
        </a:p>
      </dsp:txBody>
      <dsp:txXfrm>
        <a:off x="4854906" y="1789718"/>
        <a:ext cx="2545316" cy="923662"/>
      </dsp:txXfrm>
    </dsp:sp>
    <dsp:sp modelId="{C9657884-A953-41D1-BAEA-5922540BC6F0}">
      <dsp:nvSpPr>
        <dsp:cNvPr id="0" name=""/>
        <dsp:cNvSpPr/>
      </dsp:nvSpPr>
      <dsp:spPr>
        <a:xfrm>
          <a:off x="6707165" y="2027686"/>
          <a:ext cx="1851368" cy="1851368"/>
        </a:xfrm>
        <a:prstGeom prst="leftCircularArrow">
          <a:avLst>
            <a:gd name="adj1" fmla="val 3557"/>
            <a:gd name="adj2" fmla="val 441952"/>
            <a:gd name="adj3" fmla="val 1887684"/>
            <a:gd name="adj4" fmla="val 8694711"/>
            <a:gd name="adj5" fmla="val 41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743F7F-1114-4A92-9F4A-C1D0BA9EC7D0}">
      <dsp:nvSpPr>
        <dsp:cNvPr id="0" name=""/>
        <dsp:cNvSpPr/>
      </dsp:nvSpPr>
      <dsp:spPr>
        <a:xfrm>
          <a:off x="6260888" y="2909313"/>
          <a:ext cx="1345759" cy="53516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b="1" kern="1200" dirty="0">
              <a:latin typeface="+mj-lt"/>
            </a:rPr>
            <a:t>Mokomojo dalyko taryba</a:t>
          </a:r>
        </a:p>
      </dsp:txBody>
      <dsp:txXfrm>
        <a:off x="6276562" y="2924987"/>
        <a:ext cx="1314411" cy="503816"/>
      </dsp:txXfrm>
    </dsp:sp>
    <dsp:sp modelId="{4B2BEB35-106C-4D0B-B760-BDEBDD3268B6}">
      <dsp:nvSpPr>
        <dsp:cNvPr id="0" name=""/>
        <dsp:cNvSpPr/>
      </dsp:nvSpPr>
      <dsp:spPr>
        <a:xfrm>
          <a:off x="7742551" y="1785865"/>
          <a:ext cx="1996454" cy="1248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ctr" anchorCtr="0">
          <a:noAutofit/>
        </a:bodyPr>
        <a:lstStyle/>
        <a:p>
          <a:pPr marL="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>
              <a:latin typeface="+mj-lt"/>
            </a:rPr>
            <a:t>ŠMSM priima sprendimą dėl mokomojo dalyko BP peržiūros ir (ar) atnaujinimo.</a:t>
          </a:r>
        </a:p>
      </dsp:txBody>
      <dsp:txXfrm>
        <a:off x="7771287" y="2082183"/>
        <a:ext cx="1938982" cy="923662"/>
      </dsp:txXfrm>
    </dsp:sp>
    <dsp:sp modelId="{0716CE91-BC36-4B4D-BE4B-0EA09D29C3AD}">
      <dsp:nvSpPr>
        <dsp:cNvPr id="0" name=""/>
        <dsp:cNvSpPr/>
      </dsp:nvSpPr>
      <dsp:spPr>
        <a:xfrm>
          <a:off x="8790343" y="927327"/>
          <a:ext cx="2048071" cy="2048071"/>
        </a:xfrm>
        <a:prstGeom prst="circularArrow">
          <a:avLst>
            <a:gd name="adj1" fmla="val 3215"/>
            <a:gd name="adj2" fmla="val 396274"/>
            <a:gd name="adj3" fmla="val 19479845"/>
            <a:gd name="adj4" fmla="val 12627140"/>
            <a:gd name="adj5" fmla="val 37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222C4-0749-4F94-B1B8-3C52BC5F48B9}">
      <dsp:nvSpPr>
        <dsp:cNvPr id="0" name=""/>
        <dsp:cNvSpPr/>
      </dsp:nvSpPr>
      <dsp:spPr>
        <a:xfrm>
          <a:off x="8249771" y="1468518"/>
          <a:ext cx="1486674" cy="63469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b="1" kern="1200" dirty="0">
              <a:latin typeface="+mj-lt"/>
            </a:rPr>
            <a:t>Sprendimai</a:t>
          </a:r>
        </a:p>
      </dsp:txBody>
      <dsp:txXfrm>
        <a:off x="8268361" y="1487108"/>
        <a:ext cx="1449494" cy="597514"/>
      </dsp:txXfrm>
    </dsp:sp>
    <dsp:sp modelId="{2E9456CE-C593-4DE5-ADA8-500248EB01FF}">
      <dsp:nvSpPr>
        <dsp:cNvPr id="0" name=""/>
        <dsp:cNvSpPr/>
      </dsp:nvSpPr>
      <dsp:spPr>
        <a:xfrm>
          <a:off x="10052598" y="1760982"/>
          <a:ext cx="1513979" cy="1248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0" lvl="1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lt-LT" sz="1200" kern="1200" dirty="0">
              <a:latin typeface="+mj-lt"/>
            </a:rPr>
            <a:t>ŠMSM pritarus, buriama ekspertų grupė </a:t>
          </a:r>
          <a:r>
            <a:rPr lang="lt-LT" sz="1200" kern="1200">
              <a:latin typeface="+mj-lt"/>
            </a:rPr>
            <a:t>peržiūrėti ir (ar) </a:t>
          </a:r>
          <a:r>
            <a:rPr lang="lt-LT" sz="1200" kern="1200" dirty="0">
              <a:latin typeface="+mj-lt"/>
            </a:rPr>
            <a:t>atnaujinti BP. </a:t>
          </a:r>
        </a:p>
      </dsp:txBody>
      <dsp:txXfrm>
        <a:off x="10081334" y="1789718"/>
        <a:ext cx="1456507" cy="923662"/>
      </dsp:txXfrm>
    </dsp:sp>
    <dsp:sp modelId="{9BFFCFBB-E0FC-4E5B-96DD-D87BAC842140}">
      <dsp:nvSpPr>
        <dsp:cNvPr id="0" name=""/>
        <dsp:cNvSpPr/>
      </dsp:nvSpPr>
      <dsp:spPr>
        <a:xfrm>
          <a:off x="10395329" y="2884465"/>
          <a:ext cx="1345759" cy="53516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200" b="1" kern="1200" dirty="0">
              <a:solidFill>
                <a:srgbClr val="FFFFFF"/>
              </a:solidFill>
              <a:latin typeface="Times New Roman"/>
              <a:ea typeface="+mn-ea"/>
              <a:cs typeface="+mn-cs"/>
            </a:rPr>
            <a:t>BP peržiūra ir (ar) atnaujinimas</a:t>
          </a:r>
        </a:p>
      </dsp:txBody>
      <dsp:txXfrm>
        <a:off x="10411003" y="2900139"/>
        <a:ext cx="1314411" cy="5038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1A615-34F7-4622-A543-66FCBAC32703}">
      <dsp:nvSpPr>
        <dsp:cNvPr id="0" name=""/>
        <dsp:cNvSpPr/>
      </dsp:nvSpPr>
      <dsp:spPr>
        <a:xfrm rot="5400000">
          <a:off x="6201612" y="-3824049"/>
          <a:ext cx="1417713" cy="906806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Koordinuoti atitinkamo mokomojo dalyko bendrosios programos peržiūrą ir atnaujinimą.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Siekti ugdymo turinio kokybės.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sp:txBody>
      <dsp:txXfrm rot="-5400000">
        <a:off x="2376439" y="70331"/>
        <a:ext cx="8998853" cy="1279299"/>
      </dsp:txXfrm>
    </dsp:sp>
    <dsp:sp modelId="{556D6B78-E259-4B8A-9B56-F01DF4D2A9B5}">
      <dsp:nvSpPr>
        <dsp:cNvPr id="0" name=""/>
        <dsp:cNvSpPr/>
      </dsp:nvSpPr>
      <dsp:spPr>
        <a:xfrm>
          <a:off x="425" y="22432"/>
          <a:ext cx="2376014" cy="13750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Tikslas</a:t>
          </a:r>
          <a:endParaRPr lang="lt-LT" sz="3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sp:txBody>
      <dsp:txXfrm>
        <a:off x="67552" y="89559"/>
        <a:ext cx="2241760" cy="1240842"/>
      </dsp:txXfrm>
    </dsp:sp>
    <dsp:sp modelId="{F17D1E09-49DD-439B-9BC8-FE4D8AAAB715}">
      <dsp:nvSpPr>
        <dsp:cNvPr id="0" name=""/>
        <dsp:cNvSpPr/>
      </dsp:nvSpPr>
      <dsp:spPr>
        <a:xfrm rot="5400000">
          <a:off x="6191709" y="-2306138"/>
          <a:ext cx="1436960" cy="9067527"/>
        </a:xfrm>
        <a:prstGeom prst="round2SameRect">
          <a:avLst/>
        </a:prstGeom>
        <a:solidFill>
          <a:schemeClr val="accent2">
            <a:tint val="40000"/>
            <a:alpha val="90000"/>
            <a:hueOff val="708617"/>
            <a:satOff val="-2514"/>
            <a:lumOff val="2591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708617"/>
              <a:satOff val="-2514"/>
              <a:lumOff val="259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Vertinti siūlymus, įvairių mokslinių tyrimų išvadas ir kitas įžvalgas.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Teikti pagrįstus siūlymus Švietimo, mokslo ir sporto ministerijai (ŠMSM) dėl Bendrųjų programų peržiūros ar atnaujinimo poreikio.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sp:txBody>
      <dsp:txXfrm rot="-5400000">
        <a:off x="2376426" y="1579292"/>
        <a:ext cx="8997380" cy="1296666"/>
      </dsp:txXfrm>
    </dsp:sp>
    <dsp:sp modelId="{683F5F5D-C5CE-41C6-8F77-4520BFBC02B1}">
      <dsp:nvSpPr>
        <dsp:cNvPr id="0" name=""/>
        <dsp:cNvSpPr/>
      </dsp:nvSpPr>
      <dsp:spPr>
        <a:xfrm>
          <a:off x="425" y="1540077"/>
          <a:ext cx="2376000" cy="1375096"/>
        </a:xfrm>
        <a:prstGeom prst="roundRect">
          <a:avLst/>
        </a:prstGeom>
        <a:solidFill>
          <a:schemeClr val="accent2">
            <a:hueOff val="871211"/>
            <a:satOff val="-3465"/>
            <a:lumOff val="98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Uždaviniai</a:t>
          </a:r>
          <a:endParaRPr lang="lt-LT" sz="3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sp:txBody>
      <dsp:txXfrm>
        <a:off x="67552" y="1607204"/>
        <a:ext cx="2241746" cy="1240842"/>
      </dsp:txXfrm>
    </dsp:sp>
    <dsp:sp modelId="{F0823153-8558-4154-AE9A-8F0668EF9D41}">
      <dsp:nvSpPr>
        <dsp:cNvPr id="0" name=""/>
        <dsp:cNvSpPr/>
      </dsp:nvSpPr>
      <dsp:spPr>
        <a:xfrm rot="5400000">
          <a:off x="6127771" y="-817046"/>
          <a:ext cx="1462463" cy="9169382"/>
        </a:xfrm>
        <a:prstGeom prst="round2SameRect">
          <a:avLst/>
        </a:prstGeom>
        <a:solidFill>
          <a:schemeClr val="accent2">
            <a:tint val="40000"/>
            <a:alpha val="90000"/>
            <a:hueOff val="1417234"/>
            <a:satOff val="-5027"/>
            <a:lumOff val="5182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417234"/>
              <a:satOff val="-5027"/>
              <a:lumOff val="51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Vertinti suinteresuotų asmenų siūlymus dėl Bendrųjų programų peržiūros ir (ar) atnaujinimo.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Analizuoti ir vertinti mokslinių tyrimų išvadas.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Prireikus inicijuoti apklausas, tyrimus ir pasitelkti </a:t>
          </a:r>
          <a:r>
            <a:rPr lang="lt-LT" sz="1800" b="1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išorinius konsultantus</a:t>
          </a:r>
          <a:r>
            <a:rPr lang="lt-LT" sz="1800" kern="1200" dirty="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SzPts val="1000"/>
            <a:buFont typeface="Symbol" panose="05050102010706020507" pitchFamily="18" charset="2"/>
            <a:buChar char=""/>
          </a:pPr>
          <a:r>
            <a:rPr lang="lt-LT" sz="1800" kern="1200">
              <a:effectLst/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Teikti siūlymus ŠMSM dėl konkretaus mokomojo dalyko programos atnaujinimo.</a:t>
          </a:r>
          <a:endParaRPr lang="lt-LT" sz="1800" kern="1200" dirty="0"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sp:txBody>
      <dsp:txXfrm rot="-5400000">
        <a:off x="2274312" y="3107805"/>
        <a:ext cx="9097990" cy="1319679"/>
      </dsp:txXfrm>
    </dsp:sp>
    <dsp:sp modelId="{36FF3A86-787C-482A-9AA7-6A000F22349A}">
      <dsp:nvSpPr>
        <dsp:cNvPr id="0" name=""/>
        <dsp:cNvSpPr/>
      </dsp:nvSpPr>
      <dsp:spPr>
        <a:xfrm>
          <a:off x="425" y="3080096"/>
          <a:ext cx="2273887" cy="1375096"/>
        </a:xfrm>
        <a:prstGeom prst="roundRect">
          <a:avLst/>
        </a:prstGeom>
        <a:solidFill>
          <a:schemeClr val="accent2">
            <a:hueOff val="1742422"/>
            <a:satOff val="-6930"/>
            <a:lumOff val="1960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rPr>
            <a:t>Funkcijos</a:t>
          </a:r>
          <a:endParaRPr lang="lt-LT" sz="4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ason Sans" panose="020B0504040203010203" pitchFamily="34" charset="-70"/>
            <a:ea typeface="Season Sans" panose="020B0504040203010203" pitchFamily="34" charset="-70"/>
            <a:cs typeface="Season Sans" panose="020B0504040203010203" pitchFamily="34" charset="-70"/>
          </a:endParaRPr>
        </a:p>
      </dsp:txBody>
      <dsp:txXfrm>
        <a:off x="67552" y="3147223"/>
        <a:ext cx="2139633" cy="1240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C758B613-BCE6-4C33-92F9-C2D2F4CD35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CD02A53B-6DF6-433D-87A9-61DB065F08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BC8E9-8D3F-4FC8-9AD5-2C9EA50A13D3}" type="datetimeFigureOut">
              <a:rPr lang="lt-LT" smtClean="0"/>
              <a:t>2025-11-09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569D0DC3-D892-4249-BB93-345CE9858F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8161AA13-50E6-4922-B26A-CC10C92A71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08CD2-F5BC-4BAD-B395-0756DB5A97D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28340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8D770-406F-584B-A225-49FB2E2E7A10}" type="datetimeFigureOut">
              <a:rPr lang="lt-LT" smtClean="0"/>
              <a:t>2025-11-09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35047-CF37-F74E-9CB3-2F99D4828BB8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4591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19.png"/><Relationship Id="rId3" Type="http://schemas.openxmlformats.org/officeDocument/2006/relationships/image" Target="../media/image25.png"/><Relationship Id="rId7" Type="http://schemas.openxmlformats.org/officeDocument/2006/relationships/image" Target="../media/image28.svg"/><Relationship Id="rId12" Type="http://schemas.openxmlformats.org/officeDocument/2006/relationships/image" Target="../media/image32.svg"/><Relationship Id="rId2" Type="http://schemas.openxmlformats.org/officeDocument/2006/relationships/hyperlink" Target="https://www.facebook.com/nsa.smm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7.png"/><Relationship Id="rId11" Type="http://schemas.openxmlformats.org/officeDocument/2006/relationships/image" Target="../media/image31.png"/><Relationship Id="rId5" Type="http://schemas.openxmlformats.org/officeDocument/2006/relationships/hyperlink" Target="https://www.youtube.com/@nacionalinesvietimoagentur7525" TargetMode="External"/><Relationship Id="rId10" Type="http://schemas.openxmlformats.org/officeDocument/2006/relationships/hyperlink" Target="https://www.linkedin.com/company/nacionalinesvietimoagentura/" TargetMode="External"/><Relationship Id="rId4" Type="http://schemas.openxmlformats.org/officeDocument/2006/relationships/image" Target="../media/image26.svg"/><Relationship Id="rId9" Type="http://schemas.openxmlformats.org/officeDocument/2006/relationships/image" Target="../media/image30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7.png"/><Relationship Id="rId3" Type="http://schemas.openxmlformats.org/officeDocument/2006/relationships/image" Target="../media/image4.svg"/><Relationship Id="rId7" Type="http://schemas.openxmlformats.org/officeDocument/2006/relationships/hyperlink" Target="https://www.youtube.com/@nacionalinesvietimoagentur7525" TargetMode="External"/><Relationship Id="rId12" Type="http://schemas.openxmlformats.org/officeDocument/2006/relationships/hyperlink" Target="https://www.linkedin.com/company/nacionalinesvietimoagentura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svg"/><Relationship Id="rId11" Type="http://schemas.openxmlformats.org/officeDocument/2006/relationships/image" Target="../media/image16.sv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hyperlink" Target="https://www.facebook.com/nsa.smm" TargetMode="External"/><Relationship Id="rId9" Type="http://schemas.openxmlformats.org/officeDocument/2006/relationships/image" Target="../media/image14.svg"/><Relationship Id="rId14" Type="http://schemas.openxmlformats.org/officeDocument/2006/relationships/image" Target="../media/image18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Titulini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07DE2162-5884-9FBE-FDEE-B1D1313866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2524" y="3148595"/>
            <a:ext cx="3555492" cy="266661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6C8B9A1-9FE2-39E3-138D-6216BEAB3C5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6794" y="5825501"/>
            <a:ext cx="2608510" cy="3375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9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dirty="0"/>
              <a:t>Vardenis </a:t>
            </a:r>
            <a:r>
              <a:rPr lang="lt-LT" dirty="0" err="1"/>
              <a:t>Pavardenis</a:t>
            </a:r>
            <a:endParaRPr lang="lt-LT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0566CE7-950B-0D47-1E82-9AB0A7B42F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280185" y="5825501"/>
            <a:ext cx="3932237" cy="337555"/>
          </a:xfrm>
        </p:spPr>
        <p:txBody>
          <a:bodyPr>
            <a:normAutofit/>
          </a:bodyPr>
          <a:lstStyle>
            <a:lvl1pPr marL="0" indent="0">
              <a:buNone/>
              <a:defRPr sz="19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/>
              <a:t>Pareigos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A9C39E6A-4430-6101-4758-07918B7C583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09610" y="0"/>
            <a:ext cx="3318510" cy="1761363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06C1AF36-19F9-4572-8FBE-36AF301659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7728966" cy="2452941"/>
          </a:xfrm>
        </p:spPr>
        <p:txBody>
          <a:bodyPr anchor="b">
            <a:normAutofit/>
          </a:bodyPr>
          <a:lstStyle>
            <a:lvl1pPr algn="l">
              <a:defRPr sz="6500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Titulinės skaidrės pavadinimas</a:t>
            </a:r>
          </a:p>
        </p:txBody>
      </p:sp>
    </p:spTree>
    <p:extLst>
      <p:ext uri="{BB962C8B-B14F-4D97-AF65-F5344CB8AC3E}">
        <p14:creationId xmlns:p14="http://schemas.microsoft.com/office/powerpoint/2010/main" val="33752577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. Skyriaus pavadinima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CCE64-2C21-62D0-145B-5CAF289E7F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7786116" cy="2452941"/>
          </a:xfrm>
        </p:spPr>
        <p:txBody>
          <a:bodyPr anchor="b">
            <a:normAutofit/>
          </a:bodyPr>
          <a:lstStyle>
            <a:lvl1pPr algn="l">
              <a:defRPr sz="6500">
                <a:solidFill>
                  <a:schemeClr val="tx1"/>
                </a:solidFill>
              </a:defRPr>
            </a:lvl1pPr>
          </a:lstStyle>
          <a:p>
            <a:r>
              <a:rPr lang="lt-LT" dirty="0"/>
              <a:t>Skyriaus</a:t>
            </a:r>
            <a:br>
              <a:rPr lang="lt-LT" dirty="0"/>
            </a:br>
            <a:r>
              <a:rPr lang="lt-LT" dirty="0"/>
              <a:t>pavadinimas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B941FD9-9871-D9AC-EA7C-0E4270123F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0892" y="0"/>
            <a:ext cx="3429000" cy="6858000"/>
          </a:xfrm>
          <a:prstGeom prst="rect">
            <a:avLst/>
          </a:prstGeom>
        </p:spPr>
      </p:pic>
      <p:pic>
        <p:nvPicPr>
          <p:cNvPr id="4" name="Graphic 40">
            <a:extLst>
              <a:ext uri="{FF2B5EF4-FFF2-40B4-BE49-F238E27FC236}">
                <a16:creationId xmlns:a16="http://schemas.microsoft.com/office/drawing/2014/main" id="{7D5D2333-2D62-4363-B93C-09768F113E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49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. Skyriaus pavdinima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CCE64-2C21-62D0-145B-5CAF289E7F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11030712" cy="2452941"/>
          </a:xfrm>
        </p:spPr>
        <p:txBody>
          <a:bodyPr anchor="b">
            <a:normAutofit/>
          </a:bodyPr>
          <a:lstStyle>
            <a:lvl1pPr algn="ctr">
              <a:defRPr sz="6500">
                <a:solidFill>
                  <a:schemeClr val="tx1"/>
                </a:solidFill>
              </a:defRPr>
            </a:lvl1pPr>
          </a:lstStyle>
          <a:p>
            <a:r>
              <a:rPr lang="lt-LT" dirty="0"/>
              <a:t>Skyriaus</a:t>
            </a:r>
            <a:br>
              <a:rPr lang="lt-LT" dirty="0"/>
            </a:br>
            <a:r>
              <a:rPr lang="lt-LT" dirty="0"/>
              <a:t>pavadinimas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AE38FFA-329D-41A1-AED4-C1C412AC9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5212" y="4279773"/>
            <a:ext cx="4526788" cy="2578227"/>
          </a:xfrm>
          <a:prstGeom prst="rect">
            <a:avLst/>
          </a:prstGeom>
        </p:spPr>
      </p:pic>
      <p:pic>
        <p:nvPicPr>
          <p:cNvPr id="4" name="Graphic 40">
            <a:extLst>
              <a:ext uri="{FF2B5EF4-FFF2-40B4-BE49-F238E27FC236}">
                <a16:creationId xmlns:a16="http://schemas.microsoft.com/office/drawing/2014/main" id="{BB7EE9F0-5448-4E75-9480-37968EFB8FD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186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sirinktinis mak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>
            <a:extLst>
              <a:ext uri="{FF2B5EF4-FFF2-40B4-BE49-F238E27FC236}">
                <a16:creationId xmlns:a16="http://schemas.microsoft.com/office/drawing/2014/main" id="{C7543149-BB7D-4320-B7E9-BD7F08D2547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0091"/>
          <a:stretch/>
        </p:blipFill>
        <p:spPr>
          <a:xfrm>
            <a:off x="0" y="-68580"/>
            <a:ext cx="12192000" cy="692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437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.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8" y="1532668"/>
            <a:ext cx="11048999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703F0138-44B7-F586-C35B-2CB09B83B2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17309CC6-BF5D-4281-65AA-8227830F26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412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B512C74A-2CBA-1519-7E52-E8B44C1F66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15324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14224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Tekstas + nuotrau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61647"/>
            <a:ext cx="5076436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570A428-015C-8FCF-8C81-FD383F5822A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19433" y="0"/>
            <a:ext cx="5972567" cy="629107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lt-LT" dirty="0"/>
              <a:t>Nuotraukos vieta</a:t>
            </a:r>
          </a:p>
        </p:txBody>
      </p:sp>
      <p:sp>
        <p:nvSpPr>
          <p:cNvPr id="13" name="Text Placeholder 43">
            <a:extLst>
              <a:ext uri="{FF2B5EF4-FFF2-40B4-BE49-F238E27FC236}">
                <a16:creationId xmlns:a16="http://schemas.microsoft.com/office/drawing/2014/main" id="{973DE6DA-38CC-E0E3-04A4-E57578A65F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5076433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116991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Tekstas + nuotrau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61647"/>
            <a:ext cx="3293824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570A428-015C-8FCF-8C81-FD383F5822A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36829" y="581334"/>
            <a:ext cx="7183668" cy="5159507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lt-LT" dirty="0"/>
              <a:t>Nuotraukos vieta</a:t>
            </a:r>
          </a:p>
        </p:txBody>
      </p:sp>
      <p:sp>
        <p:nvSpPr>
          <p:cNvPr id="11" name="Text Placeholder 43">
            <a:extLst>
              <a:ext uri="{FF2B5EF4-FFF2-40B4-BE49-F238E27FC236}">
                <a16:creationId xmlns:a16="http://schemas.microsoft.com/office/drawing/2014/main" id="{04B1B331-2B8C-C1E1-BD01-5B60CB050C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68960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Tekstas + diagrama / lentel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61647"/>
            <a:ext cx="3293824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11" name="Text Placeholder 43">
            <a:extLst>
              <a:ext uri="{FF2B5EF4-FFF2-40B4-BE49-F238E27FC236}">
                <a16:creationId xmlns:a16="http://schemas.microsoft.com/office/drawing/2014/main" id="{04B1B331-2B8C-C1E1-BD01-5B60CB050C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70777A1-F2AE-621A-1B89-6580C4E6435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26981" y="581025"/>
            <a:ext cx="7193516" cy="518385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5403511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. Galinė skaidrė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0566CE7-950B-0D47-1E82-9AB0A7B42F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6243" y="5448129"/>
            <a:ext cx="3241878" cy="337555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 err="1"/>
              <a:t>K</a:t>
            </a:r>
            <a:r>
              <a:rPr lang="lt-LT" dirty="0"/>
              <a:t>. Kalinausko </a:t>
            </a:r>
            <a:r>
              <a:rPr lang="lt-LT" dirty="0" err="1"/>
              <a:t>g</a:t>
            </a:r>
            <a:r>
              <a:rPr lang="lt-LT" dirty="0"/>
              <a:t>. 7, Vilnius, LT-003106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6C1AF36-19F9-4572-8FBE-36AF301659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7728966" cy="1987931"/>
          </a:xfrm>
        </p:spPr>
        <p:txBody>
          <a:bodyPr anchor="b">
            <a:normAutofit/>
          </a:bodyPr>
          <a:lstStyle>
            <a:lvl1pPr algn="l">
              <a:defRPr sz="6500">
                <a:solidFill>
                  <a:schemeClr val="tx1"/>
                </a:solidFill>
              </a:defRPr>
            </a:lvl1pPr>
          </a:lstStyle>
          <a:p>
            <a:r>
              <a:rPr lang="lt-LT" dirty="0"/>
              <a:t>Ačiū už dėmesį!</a:t>
            </a:r>
          </a:p>
        </p:txBody>
      </p:sp>
      <p:pic>
        <p:nvPicPr>
          <p:cNvPr id="2" name="Graphic 1">
            <a:hlinkClick r:id="rId2"/>
            <a:extLst>
              <a:ext uri="{FF2B5EF4-FFF2-40B4-BE49-F238E27FC236}">
                <a16:creationId xmlns:a16="http://schemas.microsoft.com/office/drawing/2014/main" id="{0708A1F8-1418-4AA2-AB3B-48C2243768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6243" y="5879748"/>
            <a:ext cx="399923" cy="399923"/>
          </a:xfrm>
          <a:prstGeom prst="rect">
            <a:avLst/>
          </a:prstGeom>
        </p:spPr>
      </p:pic>
      <p:pic>
        <p:nvPicPr>
          <p:cNvPr id="3" name="Graphic 2">
            <a:hlinkClick r:id="rId5"/>
            <a:extLst>
              <a:ext uri="{FF2B5EF4-FFF2-40B4-BE49-F238E27FC236}">
                <a16:creationId xmlns:a16="http://schemas.microsoft.com/office/drawing/2014/main" id="{734F392C-3DF2-044D-3884-BA3CB950FFB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8888965" y="5879748"/>
            <a:ext cx="399923" cy="399923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8E561817-6387-C6F1-5449-EB759E014A4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9427313" y="5879748"/>
            <a:ext cx="399923" cy="399923"/>
          </a:xfrm>
          <a:prstGeom prst="rect">
            <a:avLst/>
          </a:prstGeom>
        </p:spPr>
      </p:pic>
      <p:pic>
        <p:nvPicPr>
          <p:cNvPr id="5" name="Graphic 4">
            <a:hlinkClick r:id="rId10"/>
            <a:extLst>
              <a:ext uri="{FF2B5EF4-FFF2-40B4-BE49-F238E27FC236}">
                <a16:creationId xmlns:a16="http://schemas.microsoft.com/office/drawing/2014/main" id="{7C8C1F45-FAF7-1640-3213-01B705FB733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9949828" y="5879748"/>
            <a:ext cx="399923" cy="399923"/>
          </a:xfrm>
          <a:prstGeom prst="rect">
            <a:avLst/>
          </a:prstGeom>
        </p:spPr>
      </p:pic>
      <p:pic>
        <p:nvPicPr>
          <p:cNvPr id="9" name="Paveikslėlis 8">
            <a:extLst>
              <a:ext uri="{FF2B5EF4-FFF2-40B4-BE49-F238E27FC236}">
                <a16:creationId xmlns:a16="http://schemas.microsoft.com/office/drawing/2014/main" id="{37524218-9BC3-46C1-8050-7518D3CBA19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665396" y="172123"/>
            <a:ext cx="3329441" cy="140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1395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Skyriaus pavadinima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CCE64-2C21-62D0-145B-5CAF289E7F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7786116" cy="2452941"/>
          </a:xfrm>
        </p:spPr>
        <p:txBody>
          <a:bodyPr anchor="b">
            <a:normAutofit/>
          </a:bodyPr>
          <a:lstStyle>
            <a:lvl1pPr algn="l">
              <a:defRPr sz="6500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Skyriaus</a:t>
            </a:r>
            <a:br>
              <a:rPr lang="lt-LT" dirty="0"/>
            </a:br>
            <a:r>
              <a:rPr lang="lt-LT" dirty="0"/>
              <a:t>pavadinimas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6B941FD9-9871-D9AC-EA7C-0E4270123F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60892" y="0"/>
            <a:ext cx="3429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576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Skyriaus pavdinima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CCE64-2C21-62D0-145B-5CAF289E7F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11030712" cy="2452941"/>
          </a:xfrm>
        </p:spPr>
        <p:txBody>
          <a:bodyPr anchor="b">
            <a:normAutofit/>
          </a:bodyPr>
          <a:lstStyle>
            <a:lvl1pPr algn="ctr">
              <a:defRPr sz="6500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Skyriaus</a:t>
            </a:r>
            <a:br>
              <a:rPr lang="lt-LT" dirty="0"/>
            </a:br>
            <a:r>
              <a:rPr lang="lt-LT" dirty="0"/>
              <a:t>pavadinimas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AE38FFA-329D-41A1-AED4-C1C412AC9E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5212" y="4279773"/>
            <a:ext cx="4526788" cy="257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7709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8" y="1532668"/>
            <a:ext cx="11048999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703F0138-44B7-F586-C35B-2CB09B83B2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17309CC6-BF5D-4281-65AA-8227830F26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412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B512C74A-2CBA-1519-7E52-E8B44C1F66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15324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3438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Tekstas + nuotrau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61647"/>
            <a:ext cx="5076436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570A428-015C-8FCF-8C81-FD383F5822A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219433" y="0"/>
            <a:ext cx="5972567" cy="629107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lt-LT" dirty="0"/>
              <a:t>Nuotraukos vieta</a:t>
            </a:r>
          </a:p>
        </p:txBody>
      </p:sp>
      <p:sp>
        <p:nvSpPr>
          <p:cNvPr id="13" name="Text Placeholder 43">
            <a:extLst>
              <a:ext uri="{FF2B5EF4-FFF2-40B4-BE49-F238E27FC236}">
                <a16:creationId xmlns:a16="http://schemas.microsoft.com/office/drawing/2014/main" id="{973DE6DA-38CC-E0E3-04A4-E57578A65F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5076433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535308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Tekstas + nuotrau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61647"/>
            <a:ext cx="3293824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570A428-015C-8FCF-8C81-FD383F5822A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36829" y="581334"/>
            <a:ext cx="7183668" cy="5159507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lt-LT" dirty="0"/>
              <a:t>Nuotraukos vieta</a:t>
            </a:r>
          </a:p>
        </p:txBody>
      </p:sp>
      <p:sp>
        <p:nvSpPr>
          <p:cNvPr id="11" name="Text Placeholder 43">
            <a:extLst>
              <a:ext uri="{FF2B5EF4-FFF2-40B4-BE49-F238E27FC236}">
                <a16:creationId xmlns:a16="http://schemas.microsoft.com/office/drawing/2014/main" id="{04B1B331-2B8C-C1E1-BD01-5B60CB050C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8074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. Tekstas + diagrama / lentel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13EFC49-6BD9-0FA0-4DC3-2225A310BDB5}"/>
              </a:ext>
            </a:extLst>
          </p:cNvPr>
          <p:cNvSpPr/>
          <p:nvPr userDrawn="1"/>
        </p:nvSpPr>
        <p:spPr>
          <a:xfrm>
            <a:off x="0" y="6291072"/>
            <a:ext cx="12192000" cy="5669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C4EEC1-53E1-4A80-CE05-E2BAE6C69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61647"/>
            <a:ext cx="3293824" cy="1686655"/>
          </a:xfrm>
        </p:spPr>
        <p:txBody>
          <a:bodyPr anchor="t" anchorCtr="0"/>
          <a:lstStyle/>
          <a:p>
            <a:r>
              <a:rPr lang="en-GB" dirty="0"/>
              <a:t>Click to edit Master title style</a:t>
            </a:r>
            <a:endParaRPr lang="lt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D089-F575-C9FC-0129-54680D5F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lt-LT"/>
              <a:t>Prezentacijos pavadinimas</a:t>
            </a:r>
            <a:endParaRPr lang="lt-LT" dirty="0"/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7678D07E-4146-1100-0AE1-5BBE86165B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1498" y="6372225"/>
            <a:ext cx="252206" cy="400050"/>
          </a:xfrm>
          <a:prstGeom prst="rect">
            <a:avLst/>
          </a:prstGeom>
        </p:spPr>
      </p:pic>
      <p:sp>
        <p:nvSpPr>
          <p:cNvPr id="11" name="Text Placeholder 43">
            <a:extLst>
              <a:ext uri="{FF2B5EF4-FFF2-40B4-BE49-F238E27FC236}">
                <a16:creationId xmlns:a16="http://schemas.microsoft.com/office/drawing/2014/main" id="{04B1B331-2B8C-C1E1-BD01-5B60CB050C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1500" y="4078224"/>
            <a:ext cx="3303905" cy="168665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lt-LT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70777A1-F2AE-621A-1B89-6580C4E6435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426981" y="581025"/>
            <a:ext cx="7193516" cy="518385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17816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Galinė skaidrė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0566CE7-950B-0D47-1E82-9AB0A7B42F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6243" y="5448129"/>
            <a:ext cx="3241878" cy="337555"/>
          </a:xfrm>
        </p:spPr>
        <p:txBody>
          <a:bodyPr>
            <a:noAutofit/>
          </a:bodyPr>
          <a:lstStyle>
            <a:lvl1pPr marL="0" indent="0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 err="1"/>
              <a:t>K</a:t>
            </a:r>
            <a:r>
              <a:rPr lang="lt-LT" dirty="0"/>
              <a:t>. Kalinausko </a:t>
            </a:r>
            <a:r>
              <a:rPr lang="lt-LT" dirty="0" err="1"/>
              <a:t>g</a:t>
            </a:r>
            <a:r>
              <a:rPr lang="lt-LT" dirty="0"/>
              <a:t>. 7, Vilnius, LT-003106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A9C39E6A-4430-6101-4758-07918B7C58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09610" y="0"/>
            <a:ext cx="3318510" cy="1761363"/>
          </a:xfrm>
          <a:prstGeom prst="rect">
            <a:avLst/>
          </a:prstGeom>
        </p:spPr>
      </p:pic>
      <p:sp>
        <p:nvSpPr>
          <p:cNvPr id="20" name="Title 1">
            <a:extLst>
              <a:ext uri="{FF2B5EF4-FFF2-40B4-BE49-F238E27FC236}">
                <a16:creationId xmlns:a16="http://schemas.microsoft.com/office/drawing/2014/main" id="{06C1AF36-19F9-4572-8FBE-36AF301659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7728966" cy="1987931"/>
          </a:xfrm>
        </p:spPr>
        <p:txBody>
          <a:bodyPr anchor="b">
            <a:normAutofit/>
          </a:bodyPr>
          <a:lstStyle>
            <a:lvl1pPr algn="l">
              <a:defRPr sz="6500">
                <a:solidFill>
                  <a:schemeClr val="bg1"/>
                </a:solidFill>
              </a:defRPr>
            </a:lvl1pPr>
          </a:lstStyle>
          <a:p>
            <a:r>
              <a:rPr lang="lt-LT" dirty="0"/>
              <a:t>Ačiū už dėmesį!</a:t>
            </a:r>
          </a:p>
        </p:txBody>
      </p:sp>
      <p:pic>
        <p:nvPicPr>
          <p:cNvPr id="6" name="Graphic 5">
            <a:hlinkClick r:id="rId4"/>
            <a:extLst>
              <a:ext uri="{FF2B5EF4-FFF2-40B4-BE49-F238E27FC236}">
                <a16:creationId xmlns:a16="http://schemas.microsoft.com/office/drawing/2014/main" id="{2E548A7D-520E-EB02-5349-A06FC517F62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86243" y="5879748"/>
            <a:ext cx="399923" cy="399923"/>
          </a:xfrm>
          <a:prstGeom prst="rect">
            <a:avLst/>
          </a:prstGeom>
        </p:spPr>
      </p:pic>
      <p:pic>
        <p:nvPicPr>
          <p:cNvPr id="7" name="Graphic 6">
            <a:hlinkClick r:id="rId7"/>
            <a:extLst>
              <a:ext uri="{FF2B5EF4-FFF2-40B4-BE49-F238E27FC236}">
                <a16:creationId xmlns:a16="http://schemas.microsoft.com/office/drawing/2014/main" id="{5369E908-3C07-DB6B-FD3B-D5F4AAD14D6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888965" y="5879748"/>
            <a:ext cx="399923" cy="39992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791CC26-A952-6EB0-F7D2-8A47BDD2E91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9427313" y="5879748"/>
            <a:ext cx="399923" cy="399923"/>
          </a:xfrm>
          <a:prstGeom prst="rect">
            <a:avLst/>
          </a:prstGeom>
        </p:spPr>
      </p:pic>
      <p:pic>
        <p:nvPicPr>
          <p:cNvPr id="9" name="Graphic 8">
            <a:hlinkClick r:id="rId12"/>
            <a:extLst>
              <a:ext uri="{FF2B5EF4-FFF2-40B4-BE49-F238E27FC236}">
                <a16:creationId xmlns:a16="http://schemas.microsoft.com/office/drawing/2014/main" id="{4F8C9507-7E25-3441-8195-DC24A09DA31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949828" y="5879748"/>
            <a:ext cx="399923" cy="399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7855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. Titulini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07DE2162-5884-9FBE-FDEE-B1D1313866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02524" y="3148595"/>
            <a:ext cx="3555492" cy="266661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6C8B9A1-9FE2-39E3-138D-6216BEAB3C5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6794" y="5825501"/>
            <a:ext cx="2608510" cy="3375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dirty="0"/>
              <a:t>Vardenis </a:t>
            </a:r>
            <a:r>
              <a:rPr lang="lt-LT" dirty="0" err="1"/>
              <a:t>Pavardenis</a:t>
            </a:r>
            <a:endParaRPr lang="lt-LT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0566CE7-950B-0D47-1E82-9AB0A7B42F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280185" y="5825501"/>
            <a:ext cx="3932237" cy="337555"/>
          </a:xfrm>
        </p:spPr>
        <p:txBody>
          <a:bodyPr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dirty="0"/>
              <a:t>Pareigos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06C1AF36-19F9-4572-8FBE-36AF301659E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0644" y="1826832"/>
            <a:ext cx="7728966" cy="2452941"/>
          </a:xfrm>
        </p:spPr>
        <p:txBody>
          <a:bodyPr anchor="b">
            <a:normAutofit/>
          </a:bodyPr>
          <a:lstStyle>
            <a:lvl1pPr algn="l">
              <a:defRPr sz="6500">
                <a:solidFill>
                  <a:schemeClr val="tx1"/>
                </a:solidFill>
              </a:defRPr>
            </a:lvl1pPr>
          </a:lstStyle>
          <a:p>
            <a:r>
              <a:rPr lang="lt-LT" dirty="0"/>
              <a:t>Titulinės skaidrės pavadinimas</a:t>
            </a:r>
          </a:p>
        </p:txBody>
      </p:sp>
      <p:pic>
        <p:nvPicPr>
          <p:cNvPr id="4" name="Paveikslėlis 3">
            <a:extLst>
              <a:ext uri="{FF2B5EF4-FFF2-40B4-BE49-F238E27FC236}">
                <a16:creationId xmlns:a16="http://schemas.microsoft.com/office/drawing/2014/main" id="{0C645B18-70B8-49C3-9E83-E9C06B82BAB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665396" y="172123"/>
            <a:ext cx="3329441" cy="140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001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440FE2-144E-E13D-AF95-0E3FEB1A2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lt-LT" noProof="0" dirty="0" err="1"/>
              <a:t>Click</a:t>
            </a:r>
            <a:r>
              <a:rPr lang="lt-LT" noProof="0" dirty="0"/>
              <a:t> to </a:t>
            </a:r>
            <a:r>
              <a:rPr lang="lt-LT" noProof="0" dirty="0" err="1"/>
              <a:t>edit</a:t>
            </a:r>
            <a:r>
              <a:rPr lang="lt-LT" noProof="0" dirty="0"/>
              <a:t> </a:t>
            </a:r>
            <a:r>
              <a:rPr lang="lt-LT" noProof="0" dirty="0" err="1"/>
              <a:t>Master</a:t>
            </a:r>
            <a:r>
              <a:rPr lang="lt-LT" noProof="0" dirty="0"/>
              <a:t> </a:t>
            </a:r>
            <a:r>
              <a:rPr lang="lt-LT" noProof="0" dirty="0" err="1"/>
              <a:t>title</a:t>
            </a:r>
            <a:r>
              <a:rPr lang="lt-LT" noProof="0" dirty="0"/>
              <a:t> </a:t>
            </a:r>
            <a:r>
              <a:rPr lang="lt-LT" noProof="0" dirty="0" err="1"/>
              <a:t>style</a:t>
            </a:r>
            <a:endParaRPr lang="lt-LT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BD2AB-C292-2927-76C2-3A88F6405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lt-LT" noProof="0" dirty="0" err="1"/>
              <a:t>Click</a:t>
            </a:r>
            <a:r>
              <a:rPr lang="lt-LT" noProof="0" dirty="0"/>
              <a:t> to </a:t>
            </a:r>
            <a:r>
              <a:rPr lang="lt-LT" noProof="0" dirty="0" err="1"/>
              <a:t>edit</a:t>
            </a:r>
            <a:r>
              <a:rPr lang="lt-LT" noProof="0" dirty="0"/>
              <a:t> </a:t>
            </a:r>
            <a:r>
              <a:rPr lang="lt-LT" noProof="0" dirty="0" err="1"/>
              <a:t>Master</a:t>
            </a:r>
            <a:r>
              <a:rPr lang="lt-LT" noProof="0" dirty="0"/>
              <a:t> </a:t>
            </a:r>
            <a:r>
              <a:rPr lang="lt-LT" noProof="0" dirty="0" err="1"/>
              <a:t>text</a:t>
            </a:r>
            <a:r>
              <a:rPr lang="lt-LT" noProof="0" dirty="0"/>
              <a:t> </a:t>
            </a:r>
            <a:r>
              <a:rPr lang="lt-LT" noProof="0" dirty="0" err="1"/>
              <a:t>styles</a:t>
            </a:r>
            <a:endParaRPr lang="lt-LT" noProof="0" dirty="0"/>
          </a:p>
          <a:p>
            <a:pPr lvl="1"/>
            <a:r>
              <a:rPr lang="lt-LT" noProof="0" dirty="0" err="1"/>
              <a:t>Second</a:t>
            </a:r>
            <a:r>
              <a:rPr lang="lt-LT" noProof="0" dirty="0"/>
              <a:t> </a:t>
            </a:r>
            <a:r>
              <a:rPr lang="lt-LT" noProof="0" dirty="0" err="1"/>
              <a:t>level</a:t>
            </a:r>
            <a:endParaRPr lang="lt-LT" noProof="0" dirty="0"/>
          </a:p>
          <a:p>
            <a:pPr lvl="2"/>
            <a:r>
              <a:rPr lang="lt-LT" noProof="0" dirty="0" err="1"/>
              <a:t>Third</a:t>
            </a:r>
            <a:r>
              <a:rPr lang="lt-LT" noProof="0" dirty="0"/>
              <a:t> </a:t>
            </a:r>
            <a:r>
              <a:rPr lang="lt-LT" noProof="0" dirty="0" err="1"/>
              <a:t>level</a:t>
            </a:r>
            <a:endParaRPr lang="lt-LT" noProof="0" dirty="0"/>
          </a:p>
          <a:p>
            <a:pPr lvl="3"/>
            <a:r>
              <a:rPr lang="lt-LT" noProof="0" dirty="0" err="1"/>
              <a:t>Fourth</a:t>
            </a:r>
            <a:r>
              <a:rPr lang="lt-LT" noProof="0" dirty="0"/>
              <a:t> </a:t>
            </a:r>
            <a:r>
              <a:rPr lang="lt-LT" noProof="0" dirty="0" err="1"/>
              <a:t>level</a:t>
            </a:r>
            <a:endParaRPr lang="lt-LT" noProof="0" dirty="0"/>
          </a:p>
          <a:p>
            <a:pPr lvl="4"/>
            <a:r>
              <a:rPr lang="lt-LT" noProof="0" dirty="0" err="1"/>
              <a:t>Fifth</a:t>
            </a:r>
            <a:r>
              <a:rPr lang="lt-LT" noProof="0" dirty="0"/>
              <a:t> </a:t>
            </a:r>
            <a:r>
              <a:rPr lang="lt-LT" noProof="0" dirty="0" err="1"/>
              <a:t>level</a:t>
            </a:r>
            <a:endParaRPr lang="lt-LT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C2E1B-DC5A-5128-3AB0-F3F6E2BD9F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lt-LT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436F4-BD3E-E3E9-A921-60AB686B88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lt-LT" noProof="0"/>
              <a:t>Prezentacijos pavadinimas</a:t>
            </a:r>
            <a:endParaRPr lang="lt-LT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CE545-BFE0-226F-F0C0-EB443F51B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601A177-7C7F-8D4A-B39C-2DAF903038D6}" type="slidenum">
              <a:rPr lang="lt-LT" noProof="0" smtClean="0"/>
              <a:pPr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322529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1" r:id="rId3"/>
    <p:sldLayoutId id="2147483650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5" r:id="rId12"/>
    <p:sldLayoutId id="2147483670" r:id="rId13"/>
    <p:sldLayoutId id="2147483671" r:id="rId14"/>
    <p:sldLayoutId id="2147483672" r:id="rId15"/>
    <p:sldLayoutId id="2147483673" r:id="rId16"/>
    <p:sldLayoutId id="2147483674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9.pn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aveikslėlis 7">
            <a:extLst>
              <a:ext uri="{FF2B5EF4-FFF2-40B4-BE49-F238E27FC236}">
                <a16:creationId xmlns:a16="http://schemas.microsoft.com/office/drawing/2014/main" id="{3FA7B1AE-50D2-4A91-9C5B-E8EE816080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091"/>
          <a:stretch/>
        </p:blipFill>
        <p:spPr>
          <a:xfrm>
            <a:off x="0" y="-68580"/>
            <a:ext cx="12192000" cy="6926580"/>
          </a:xfrm>
          <a:prstGeom prst="rect">
            <a:avLst/>
          </a:prstGeom>
        </p:spPr>
      </p:pic>
      <p:pic>
        <p:nvPicPr>
          <p:cNvPr id="9" name="Graphic 6">
            <a:extLst>
              <a:ext uri="{FF2B5EF4-FFF2-40B4-BE49-F238E27FC236}">
                <a16:creationId xmlns:a16="http://schemas.microsoft.com/office/drawing/2014/main" id="{07CCCE9E-90C6-48F3-A7C4-CDCA284E0C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34290" y="-68580"/>
            <a:ext cx="3429000" cy="6858000"/>
          </a:xfrm>
          <a:prstGeom prst="rect">
            <a:avLst/>
          </a:prstGeom>
        </p:spPr>
      </p:pic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9DD77750-F7D1-48B4-BE5A-671240F00E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1160" y="195573"/>
            <a:ext cx="2622237" cy="1104100"/>
          </a:xfrm>
          <a:prstGeom prst="rect">
            <a:avLst/>
          </a:prstGeom>
        </p:spPr>
      </p:pic>
      <p:sp>
        <p:nvSpPr>
          <p:cNvPr id="11" name="Subtitle 4">
            <a:extLst>
              <a:ext uri="{FF2B5EF4-FFF2-40B4-BE49-F238E27FC236}">
                <a16:creationId xmlns:a16="http://schemas.microsoft.com/office/drawing/2014/main" id="{95AD722A-7319-4B9F-9C56-1424F420B6A3}"/>
              </a:ext>
            </a:extLst>
          </p:cNvPr>
          <p:cNvSpPr txBox="1">
            <a:spLocks/>
          </p:cNvSpPr>
          <p:nvPr/>
        </p:nvSpPr>
        <p:spPr>
          <a:xfrm>
            <a:off x="3815334" y="6000751"/>
            <a:ext cx="8115300" cy="66167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lt-LT" sz="1800" b="1" dirty="0">
                <a:latin typeface="Season Mix SemiBold" panose="020E0704070406020203" pitchFamily="34" charset="-70"/>
                <a:ea typeface="Season Mix SemiBold" panose="020E0704070406020203" pitchFamily="34" charset="-70"/>
                <a:cs typeface="Season Mix SemiBold" panose="020E0704070406020203" pitchFamily="34" charset="-70"/>
              </a:rPr>
              <a:t> 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5A28BBCC-FCD0-4B29-A67B-9B92DBB1F5C1}"/>
              </a:ext>
            </a:extLst>
          </p:cNvPr>
          <p:cNvSpPr txBox="1">
            <a:spLocks/>
          </p:cNvSpPr>
          <p:nvPr/>
        </p:nvSpPr>
        <p:spPr>
          <a:xfrm>
            <a:off x="3963162" y="1942116"/>
            <a:ext cx="7728966" cy="2973768"/>
          </a:xfrm>
          <a:prstGeom prst="rect">
            <a:avLst/>
          </a:prstGeom>
        </p:spPr>
        <p:txBody>
          <a:bodyPr vert="horz" lIns="0" tIns="0" rIns="0" bIns="0" rtlCol="0" anchor="ctr" anchorCtr="0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t-LT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son Mix SemiBold" panose="020E0704070406020203" pitchFamily="34" charset="-70"/>
                <a:ea typeface="Season Mix SemiBold" panose="020E0704070406020203" pitchFamily="34" charset="-70"/>
                <a:cs typeface="Season Mix SemiBold" panose="020E0704070406020203" pitchFamily="34" charset="-70"/>
              </a:rPr>
              <a:t>BENDRŲJŲ PROGRAMŲ PERŽIŪROS IR ATNAUJINIMO TVARKOS APRAŠAS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t-LT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son Mix SemiBold" panose="020E0704070406020203" pitchFamily="34" charset="-70"/>
                <a:ea typeface="Season Mix SemiBold" panose="020E0704070406020203" pitchFamily="34" charset="-70"/>
                <a:cs typeface="Season Mix SemiBold" panose="020E0704070406020203" pitchFamily="34" charset="-70"/>
              </a:rPr>
              <a:t>           </a:t>
            </a:r>
            <a:r>
              <a:rPr lang="lt-LT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Season Mix SemiBold" panose="020E0704070406020203" pitchFamily="34" charset="-70"/>
                <a:cs typeface="Season Mix SemiBold" panose="020E0704070406020203" pitchFamily="34" charset="-70"/>
              </a:rPr>
              <a:t>2025 m. rugpjūčio 22 d. NŠA direktoriaus įsakymas Nr. VK-947 </a:t>
            </a:r>
            <a:r>
              <a:rPr lang="lt-LT" sz="2200" b="0" dirty="0">
                <a:latin typeface="+mj-lt"/>
              </a:rPr>
              <a:t> </a:t>
            </a:r>
            <a:endParaRPr lang="lt-LT" sz="2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Season Mix SemiBold" panose="020E0704070406020203" pitchFamily="34" charset="-70"/>
              <a:cs typeface="Season Mix SemiBold" panose="020E0704070406020203" pitchFamily="34" charset="-7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t-LT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ason Mix SemiBold" panose="020E0704070406020203" pitchFamily="34" charset="-70"/>
                <a:ea typeface="Season Mix SemiBold" panose="020E0704070406020203" pitchFamily="34" charset="-70"/>
                <a:cs typeface="Season Mix SemiBold" panose="020E0704070406020203" pitchFamily="34" charset="-70"/>
              </a:rPr>
              <a:t>MOKOMOJO DALYKO TARYBOS VEIKLOS REGLAMENTAS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lt-LT" sz="2000" dirty="0">
                <a:latin typeface="Season Mix SemiBold" panose="020E0704070406020203" pitchFamily="34" charset="-70"/>
                <a:ea typeface="Season Mix SemiBold" panose="020E0704070406020203" pitchFamily="34" charset="-70"/>
                <a:cs typeface="Season Mix SemiBold" panose="020E0704070406020203" pitchFamily="34" charset="-70"/>
              </a:rPr>
              <a:t>2025 m. spalio 24 d. NŠA direktoriaus įsakymas Nr. VK-1100</a:t>
            </a:r>
            <a:endParaRPr lang="lt-LT" sz="6600" dirty="0">
              <a:latin typeface="Season Mix SemiBold" panose="020E0704070406020203" pitchFamily="34" charset="-70"/>
              <a:ea typeface="Season Mix SemiBold" panose="020E0704070406020203" pitchFamily="34" charset="-70"/>
              <a:cs typeface="Season Mix SemiBold" panose="020E0704070406020203" pitchFamily="34" charset="-70"/>
            </a:endParaRPr>
          </a:p>
        </p:txBody>
      </p:sp>
    </p:spTree>
    <p:extLst>
      <p:ext uri="{BB962C8B-B14F-4D97-AF65-F5344CB8AC3E}">
        <p14:creationId xmlns:p14="http://schemas.microsoft.com/office/powerpoint/2010/main" val="198516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F12EB3-02A7-EFE1-F768-2E0DF8556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164" y="311621"/>
            <a:ext cx="7063153" cy="518013"/>
          </a:xfrm>
        </p:spPr>
        <p:txBody>
          <a:bodyPr anchor="ctr">
            <a:noAutofit/>
          </a:bodyPr>
          <a:lstStyle/>
          <a:p>
            <a:r>
              <a:rPr lang="lt-LT" sz="2800" dirty="0">
                <a:solidFill>
                  <a:srgbClr val="719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Bendrųjų programų peržiūra ir atnaujinimas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ABA3D7-C00C-5070-4D24-F4497A5F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ason Mix SemiBold" panose="020E0704070406020203" pitchFamily="34" charset="-70"/>
                <a:ea typeface="Season Mix SemiBold" panose="020E0704070406020203" pitchFamily="34" charset="-70"/>
                <a:cs typeface="Season Mix SemiBold" panose="020E0704070406020203" pitchFamily="34" charset="-70"/>
              </a:rPr>
              <a:t>Ugdymo departamento Ugdymo turinio skyrius  </a:t>
            </a:r>
          </a:p>
        </p:txBody>
      </p:sp>
      <p:graphicFrame>
        <p:nvGraphicFramePr>
          <p:cNvPr id="2" name="Turinio vietos rezervavimo ženklas 1">
            <a:extLst>
              <a:ext uri="{FF2B5EF4-FFF2-40B4-BE49-F238E27FC236}">
                <a16:creationId xmlns:a16="http://schemas.microsoft.com/office/drawing/2014/main" id="{C8475548-745A-4469-A32D-FCB0A7C26689}"/>
              </a:ext>
            </a:extLst>
          </p:cNvPr>
          <p:cNvGraphicFramePr>
            <a:graphicFrameLocks noGrp="1"/>
          </p:cNvGraphicFramePr>
          <p:nvPr>
            <p:ph sz="quarter" idx="16"/>
          </p:nvPr>
        </p:nvGraphicFramePr>
        <p:xfrm>
          <a:off x="295579" y="1093445"/>
          <a:ext cx="11741089" cy="4770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upė 8">
            <a:extLst>
              <a:ext uri="{FF2B5EF4-FFF2-40B4-BE49-F238E27FC236}">
                <a16:creationId xmlns:a16="http://schemas.microsoft.com/office/drawing/2014/main" id="{F50B49CA-6EF7-4D3C-A0DE-95926AE0748B}"/>
              </a:ext>
            </a:extLst>
          </p:cNvPr>
          <p:cNvGrpSpPr/>
          <p:nvPr/>
        </p:nvGrpSpPr>
        <p:grpSpPr>
          <a:xfrm>
            <a:off x="6585100" y="1153474"/>
            <a:ext cx="1997748" cy="1314136"/>
            <a:chOff x="4666631" y="1651406"/>
            <a:chExt cx="1779687" cy="1467869"/>
          </a:xfrm>
        </p:grpSpPr>
        <p:sp>
          <p:nvSpPr>
            <p:cNvPr id="13" name="Stačiakampis: suapvalinti kampai 12">
              <a:extLst>
                <a:ext uri="{FF2B5EF4-FFF2-40B4-BE49-F238E27FC236}">
                  <a16:creationId xmlns:a16="http://schemas.microsoft.com/office/drawing/2014/main" id="{4BC91078-4920-430F-8BFF-D623B1D79783}"/>
                </a:ext>
              </a:extLst>
            </p:cNvPr>
            <p:cNvSpPr/>
            <p:nvPr/>
          </p:nvSpPr>
          <p:spPr>
            <a:xfrm>
              <a:off x="4666631" y="1651406"/>
              <a:ext cx="1779687" cy="146786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t-LT" sz="1800" b="0" i="0" u="none" strike="noStrike" kern="1200" cap="none" spc="0" normalizeH="0" baseline="0" noProof="0">
                <a:ln>
                  <a:noFill/>
                </a:ln>
                <a:solidFill>
                  <a:srgbClr val="322C23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Stačiakampis: suapvalinti kampai 4">
              <a:extLst>
                <a:ext uri="{FF2B5EF4-FFF2-40B4-BE49-F238E27FC236}">
                  <a16:creationId xmlns:a16="http://schemas.microsoft.com/office/drawing/2014/main" id="{A54E4810-8F3C-4BA6-9CFB-2024C3D92DE3}"/>
                </a:ext>
              </a:extLst>
            </p:cNvPr>
            <p:cNvSpPr txBox="1"/>
            <p:nvPr/>
          </p:nvSpPr>
          <p:spPr>
            <a:xfrm>
              <a:off x="4734191" y="1761909"/>
              <a:ext cx="1712127" cy="10799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t" anchorCtr="0">
              <a:noAutofit/>
            </a:bodyPr>
            <a:lstStyle/>
            <a:p>
              <a:pPr marL="0" marR="0" lvl="1" indent="0" algn="l" defTabSz="4445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t-L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22C23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Po 1 narį į Tarybą gali deleguoti mokytojus vienijančios organizacijos, sambūriai draugijos mokslo institucijos, kitos suinteresuotos organizacijos. </a:t>
              </a:r>
            </a:p>
          </p:txBody>
        </p:sp>
      </p:grpSp>
      <p:grpSp>
        <p:nvGrpSpPr>
          <p:cNvPr id="10" name="Grupė 9">
            <a:extLst>
              <a:ext uri="{FF2B5EF4-FFF2-40B4-BE49-F238E27FC236}">
                <a16:creationId xmlns:a16="http://schemas.microsoft.com/office/drawing/2014/main" id="{4C3E9D46-C8BF-41F6-AFF4-46A3B15D8B4A}"/>
              </a:ext>
            </a:extLst>
          </p:cNvPr>
          <p:cNvGrpSpPr/>
          <p:nvPr/>
        </p:nvGrpSpPr>
        <p:grpSpPr>
          <a:xfrm>
            <a:off x="8147079" y="930623"/>
            <a:ext cx="1581944" cy="629087"/>
            <a:chOff x="5062117" y="2804732"/>
            <a:chExt cx="1581944" cy="629087"/>
          </a:xfrm>
          <a:solidFill>
            <a:schemeClr val="accent5"/>
          </a:solidFill>
        </p:grpSpPr>
        <p:sp>
          <p:nvSpPr>
            <p:cNvPr id="11" name="Stačiakampis: suapvalinti kampai 10">
              <a:extLst>
                <a:ext uri="{FF2B5EF4-FFF2-40B4-BE49-F238E27FC236}">
                  <a16:creationId xmlns:a16="http://schemas.microsoft.com/office/drawing/2014/main" id="{8C7E2949-9582-4EF3-A12D-5417EB25ACA3}"/>
                </a:ext>
              </a:extLst>
            </p:cNvPr>
            <p:cNvSpPr/>
            <p:nvPr/>
          </p:nvSpPr>
          <p:spPr>
            <a:xfrm>
              <a:off x="5062117" y="2804732"/>
              <a:ext cx="1581944" cy="629087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t-L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" name="Stačiakampis: suapvalinti kampai 6">
              <a:extLst>
                <a:ext uri="{FF2B5EF4-FFF2-40B4-BE49-F238E27FC236}">
                  <a16:creationId xmlns:a16="http://schemas.microsoft.com/office/drawing/2014/main" id="{8BAC0564-E2E2-47D2-98F0-F148C1117BC5}"/>
                </a:ext>
              </a:extLst>
            </p:cNvPr>
            <p:cNvSpPr txBox="1"/>
            <p:nvPr/>
          </p:nvSpPr>
          <p:spPr>
            <a:xfrm>
              <a:off x="5080542" y="2823157"/>
              <a:ext cx="1545094" cy="5922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17780" rIns="26670" bIns="1778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t-L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DAD2FB">
                      <a:lumMod val="7500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Delegavimas</a:t>
              </a:r>
            </a:p>
          </p:txBody>
        </p:sp>
      </p:grpSp>
      <p:grpSp>
        <p:nvGrpSpPr>
          <p:cNvPr id="15" name="Grupė 14">
            <a:extLst>
              <a:ext uri="{FF2B5EF4-FFF2-40B4-BE49-F238E27FC236}">
                <a16:creationId xmlns:a16="http://schemas.microsoft.com/office/drawing/2014/main" id="{7C20B5C3-A119-4A07-8CCA-ABE30E3FB366}"/>
              </a:ext>
            </a:extLst>
          </p:cNvPr>
          <p:cNvGrpSpPr/>
          <p:nvPr/>
        </p:nvGrpSpPr>
        <p:grpSpPr>
          <a:xfrm>
            <a:off x="4008922" y="4873450"/>
            <a:ext cx="4220678" cy="1314136"/>
            <a:chOff x="4666631" y="1651406"/>
            <a:chExt cx="1779687" cy="1467869"/>
          </a:xfrm>
        </p:grpSpPr>
        <p:sp>
          <p:nvSpPr>
            <p:cNvPr id="16" name="Stačiakampis: suapvalinti kampai 15">
              <a:extLst>
                <a:ext uri="{FF2B5EF4-FFF2-40B4-BE49-F238E27FC236}">
                  <a16:creationId xmlns:a16="http://schemas.microsoft.com/office/drawing/2014/main" id="{273B4063-B6C7-4885-8659-80CE57A1F9AB}"/>
                </a:ext>
              </a:extLst>
            </p:cNvPr>
            <p:cNvSpPr/>
            <p:nvPr/>
          </p:nvSpPr>
          <p:spPr>
            <a:xfrm>
              <a:off x="4666631" y="1651406"/>
              <a:ext cx="1779687" cy="146786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t-LT" sz="1800" b="0" i="0" u="none" strike="noStrike" kern="1200" cap="none" spc="0" normalizeH="0" baseline="0" noProof="0">
                <a:ln>
                  <a:noFill/>
                </a:ln>
                <a:solidFill>
                  <a:srgbClr val="322C23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7" name="Stačiakampis: suapvalinti kampai 4">
              <a:extLst>
                <a:ext uri="{FF2B5EF4-FFF2-40B4-BE49-F238E27FC236}">
                  <a16:creationId xmlns:a16="http://schemas.microsoft.com/office/drawing/2014/main" id="{2E8F61EF-7FA6-4596-8F6E-813DEFBF023C}"/>
                </a:ext>
              </a:extLst>
            </p:cNvPr>
            <p:cNvSpPr txBox="1"/>
            <p:nvPr/>
          </p:nvSpPr>
          <p:spPr>
            <a:xfrm>
              <a:off x="4734191" y="1761909"/>
              <a:ext cx="1712127" cy="10799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t" anchorCtr="0">
              <a:noAutofit/>
            </a:bodyPr>
            <a:lstStyle/>
            <a:p>
              <a:pPr marL="0" marR="0" lvl="1" indent="0" algn="l" defTabSz="4445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AutoNum type="arabicPeriod"/>
                <a:tabLst/>
                <a:defRPr/>
              </a:pPr>
              <a:r>
                <a:rPr kumimoji="0" lang="lt-L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22C23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 vertina gautus siūlymus;</a:t>
              </a:r>
            </a:p>
            <a:p>
              <a:pPr marL="0" marR="0" lvl="1" indent="0" algn="l" defTabSz="4445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AutoNum type="arabicPeriod"/>
                <a:tabLst/>
                <a:defRPr/>
              </a:pPr>
              <a:r>
                <a:rPr kumimoji="0" lang="lt-L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22C23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 analizuoja ir vertina įvairių mokslinių tyrimų išvadas;</a:t>
              </a:r>
            </a:p>
            <a:p>
              <a:pPr marL="0" marR="0" lvl="1" indent="0" algn="l" defTabSz="4445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AutoNum type="arabicPeriod"/>
                <a:tabLst/>
                <a:defRPr/>
              </a:pPr>
              <a:r>
                <a:rPr kumimoji="0" lang="lt-L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22C23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 inicijuoja apklausas, tyrimus, pasitelkia išorinius konsultantus;</a:t>
              </a:r>
            </a:p>
            <a:p>
              <a:pPr marL="0" marR="0" lvl="1" indent="0" algn="l" defTabSz="4445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AutoNum type="arabicPeriod"/>
                <a:tabLst/>
                <a:defRPr/>
              </a:pPr>
              <a:r>
                <a:rPr kumimoji="0" lang="lt-L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22C23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 konsultuojasi su Bendrojo ugdymo taryba;</a:t>
              </a:r>
            </a:p>
            <a:p>
              <a:pPr marL="0" marR="0" lvl="1" indent="0" algn="l" defTabSz="4445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AutoNum type="arabicPeriod"/>
                <a:tabLst/>
                <a:defRPr/>
              </a:pPr>
              <a:r>
                <a:rPr kumimoji="0" lang="lt-L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322C23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 teikia siūlymus ŠMSM dėl konkretaus mokomojo dalyko bendrosios programos peržiūros ar atnaujinimo poreikio. </a:t>
              </a:r>
            </a:p>
          </p:txBody>
        </p:sp>
      </p:grpSp>
      <p:grpSp>
        <p:nvGrpSpPr>
          <p:cNvPr id="18" name="Grupė 17">
            <a:extLst>
              <a:ext uri="{FF2B5EF4-FFF2-40B4-BE49-F238E27FC236}">
                <a16:creationId xmlns:a16="http://schemas.microsoft.com/office/drawing/2014/main" id="{D02C7B32-AD23-4776-A5C8-3D52D2E9268C}"/>
              </a:ext>
            </a:extLst>
          </p:cNvPr>
          <p:cNvGrpSpPr/>
          <p:nvPr/>
        </p:nvGrpSpPr>
        <p:grpSpPr>
          <a:xfrm>
            <a:off x="3578805" y="4327404"/>
            <a:ext cx="1581944" cy="629087"/>
            <a:chOff x="5062117" y="2804732"/>
            <a:chExt cx="1581944" cy="629087"/>
          </a:xfrm>
          <a:solidFill>
            <a:schemeClr val="accent5"/>
          </a:solidFill>
        </p:grpSpPr>
        <p:sp>
          <p:nvSpPr>
            <p:cNvPr id="19" name="Stačiakampis: suapvalinti kampai 18">
              <a:extLst>
                <a:ext uri="{FF2B5EF4-FFF2-40B4-BE49-F238E27FC236}">
                  <a16:creationId xmlns:a16="http://schemas.microsoft.com/office/drawing/2014/main" id="{A4CC1815-70BE-4BF5-92C8-9A930CEDDCDC}"/>
                </a:ext>
              </a:extLst>
            </p:cNvPr>
            <p:cNvSpPr/>
            <p:nvPr/>
          </p:nvSpPr>
          <p:spPr>
            <a:xfrm>
              <a:off x="5062117" y="2804732"/>
              <a:ext cx="1581944" cy="629087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t-L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Stačiakampis: suapvalinti kampai 6">
              <a:extLst>
                <a:ext uri="{FF2B5EF4-FFF2-40B4-BE49-F238E27FC236}">
                  <a16:creationId xmlns:a16="http://schemas.microsoft.com/office/drawing/2014/main" id="{01EBD4E2-CAC5-4939-B096-2EDB7A1EE406}"/>
                </a:ext>
              </a:extLst>
            </p:cNvPr>
            <p:cNvSpPr txBox="1"/>
            <p:nvPr/>
          </p:nvSpPr>
          <p:spPr>
            <a:xfrm>
              <a:off x="5080542" y="2823157"/>
              <a:ext cx="1545094" cy="5922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17780" rIns="26670" bIns="1778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t-L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DAD2FB">
                      <a:lumMod val="75000"/>
                    </a:srgbClr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Taryba:</a:t>
              </a:r>
            </a:p>
          </p:txBody>
        </p:sp>
      </p:grpSp>
      <p:cxnSp>
        <p:nvCxnSpPr>
          <p:cNvPr id="24" name="Tiesioji rodyklės jungtis 23">
            <a:extLst>
              <a:ext uri="{FF2B5EF4-FFF2-40B4-BE49-F238E27FC236}">
                <a16:creationId xmlns:a16="http://schemas.microsoft.com/office/drawing/2014/main" id="{5A9E5443-4B08-4019-BF80-797DF61FCEBE}"/>
              </a:ext>
            </a:extLst>
          </p:cNvPr>
          <p:cNvCxnSpPr>
            <a:cxnSpLocks/>
          </p:cNvCxnSpPr>
          <p:nvPr/>
        </p:nvCxnSpPr>
        <p:spPr>
          <a:xfrm flipV="1">
            <a:off x="6488723" y="2527639"/>
            <a:ext cx="1283677" cy="31227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Tiesioji rodyklės jungtis 25">
            <a:extLst>
              <a:ext uri="{FF2B5EF4-FFF2-40B4-BE49-F238E27FC236}">
                <a16:creationId xmlns:a16="http://schemas.microsoft.com/office/drawing/2014/main" id="{2B286A4E-CD9B-412B-B56C-B49661319434}"/>
              </a:ext>
            </a:extLst>
          </p:cNvPr>
          <p:cNvCxnSpPr>
            <a:cxnSpLocks/>
          </p:cNvCxnSpPr>
          <p:nvPr/>
        </p:nvCxnSpPr>
        <p:spPr>
          <a:xfrm flipH="1">
            <a:off x="5345723" y="4132385"/>
            <a:ext cx="1011116" cy="6290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1" name="Grupė 30">
            <a:extLst>
              <a:ext uri="{FF2B5EF4-FFF2-40B4-BE49-F238E27FC236}">
                <a16:creationId xmlns:a16="http://schemas.microsoft.com/office/drawing/2014/main" id="{9F246A8B-5BE6-464F-9E54-8DD9F04366DD}"/>
              </a:ext>
            </a:extLst>
          </p:cNvPr>
          <p:cNvGrpSpPr/>
          <p:nvPr/>
        </p:nvGrpSpPr>
        <p:grpSpPr>
          <a:xfrm>
            <a:off x="8819760" y="5129861"/>
            <a:ext cx="1486674" cy="634694"/>
            <a:chOff x="8249771" y="1468518"/>
            <a:chExt cx="1486674" cy="634694"/>
          </a:xfrm>
        </p:grpSpPr>
        <p:sp>
          <p:nvSpPr>
            <p:cNvPr id="32" name="Stačiakampis: suapvalinti kampai 31">
              <a:extLst>
                <a:ext uri="{FF2B5EF4-FFF2-40B4-BE49-F238E27FC236}">
                  <a16:creationId xmlns:a16="http://schemas.microsoft.com/office/drawing/2014/main" id="{575F5F19-C6E0-4DBE-B1F4-D829BBD8E489}"/>
                </a:ext>
              </a:extLst>
            </p:cNvPr>
            <p:cNvSpPr/>
            <p:nvPr/>
          </p:nvSpPr>
          <p:spPr>
            <a:xfrm>
              <a:off x="8249771" y="1468518"/>
              <a:ext cx="1486674" cy="634694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lt-L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Stačiakampis: suapvalinti kampai 4">
              <a:extLst>
                <a:ext uri="{FF2B5EF4-FFF2-40B4-BE49-F238E27FC236}">
                  <a16:creationId xmlns:a16="http://schemas.microsoft.com/office/drawing/2014/main" id="{43A3D7FD-EFB8-4ED0-9D63-403F7A02B407}"/>
                </a:ext>
              </a:extLst>
            </p:cNvPr>
            <p:cNvSpPr txBox="1"/>
            <p:nvPr/>
          </p:nvSpPr>
          <p:spPr>
            <a:xfrm>
              <a:off x="8268361" y="1487108"/>
              <a:ext cx="1449494" cy="5975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670" tIns="17780" rIns="26670" bIns="17780" numCol="1" spcCol="1270" anchor="ctr" anchorCtr="0">
              <a:noAutofit/>
            </a:bodyPr>
            <a:lstStyle/>
            <a:p>
              <a:pPr marL="0" marR="0" lvl="0" indent="0" algn="ctr" defTabSz="6223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lt-LT" sz="1200" b="1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/>
                  <a:ea typeface="+mn-ea"/>
                  <a:cs typeface="+mn-cs"/>
                </a:rPr>
                <a:t>Sprendimai yra rekomendacinio pobūdžio </a:t>
              </a:r>
            </a:p>
          </p:txBody>
        </p:sp>
      </p:grpSp>
      <p:cxnSp>
        <p:nvCxnSpPr>
          <p:cNvPr id="35" name="Tiesioji rodyklės jungtis 34">
            <a:extLst>
              <a:ext uri="{FF2B5EF4-FFF2-40B4-BE49-F238E27FC236}">
                <a16:creationId xmlns:a16="http://schemas.microsoft.com/office/drawing/2014/main" id="{61984023-0027-4657-9F73-7830C953E800}"/>
              </a:ext>
            </a:extLst>
          </p:cNvPr>
          <p:cNvCxnSpPr>
            <a:cxnSpLocks/>
          </p:cNvCxnSpPr>
          <p:nvPr/>
        </p:nvCxnSpPr>
        <p:spPr>
          <a:xfrm>
            <a:off x="8248190" y="5455792"/>
            <a:ext cx="53078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7" name="Paveikslėlis 36">
            <a:extLst>
              <a:ext uri="{FF2B5EF4-FFF2-40B4-BE49-F238E27FC236}">
                <a16:creationId xmlns:a16="http://schemas.microsoft.com/office/drawing/2014/main" id="{88B0E5D7-C8EB-4175-9B9A-6237B59D43D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262" y="126552"/>
            <a:ext cx="1591406" cy="670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885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D8AA-D906-5DA5-B546-58C1D8D5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423959"/>
            <a:ext cx="11048999" cy="844772"/>
          </a:xfrm>
        </p:spPr>
        <p:txBody>
          <a:bodyPr anchor="ctr">
            <a:normAutofit/>
          </a:bodyPr>
          <a:lstStyle/>
          <a:p>
            <a:r>
              <a:rPr lang="lt-LT" sz="3600" dirty="0">
                <a:solidFill>
                  <a:srgbClr val="002060"/>
                </a:solidFill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TARYBOS tikslas, uždaviniai ir funkcijos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755764-74CA-BF1A-CB3C-B97AEB335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dirty="0"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Mokomojo dalyko tarybos veiklos reglamento pristatymas</a:t>
            </a:r>
          </a:p>
        </p:txBody>
      </p:sp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38322876-2712-4864-9938-0293D22207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729557"/>
              </p:ext>
            </p:extLst>
          </p:nvPr>
        </p:nvGraphicFramePr>
        <p:xfrm>
          <a:off x="487836" y="1485902"/>
          <a:ext cx="11444925" cy="45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60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D8AA-D906-5DA5-B546-58C1D8D5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423958"/>
            <a:ext cx="11048999" cy="775271"/>
          </a:xfrm>
        </p:spPr>
        <p:txBody>
          <a:bodyPr anchor="ctr">
            <a:normAutofit/>
          </a:bodyPr>
          <a:lstStyle/>
          <a:p>
            <a:r>
              <a:rPr lang="lt-LT" sz="3600" dirty="0">
                <a:solidFill>
                  <a:srgbClr val="002060"/>
                </a:solidFill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Sudarymas ir sudėtis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A1BDC1-B972-4D48-ACBB-6D68A88CB6AF}"/>
              </a:ext>
            </a:extLst>
          </p:cNvPr>
          <p:cNvSpPr txBox="1"/>
          <p:nvPr/>
        </p:nvSpPr>
        <p:spPr>
          <a:xfrm>
            <a:off x="571500" y="1679290"/>
            <a:ext cx="6191567" cy="349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Tarybos sudarymo principai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Įsakymas.</a:t>
            </a:r>
          </a:p>
          <a:p>
            <a:pPr marL="342900" lvl="0" indent="-3429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Taryba sudaroma Agentūros direktoriaus įsakymu.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Derinimas</a:t>
            </a:r>
          </a:p>
          <a:p>
            <a:pPr marL="342900" lvl="0" indent="-34290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Raštu suderinama su ŠMSM.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Laikotarpis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Sudaroma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5 (penkerių) metų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laikotarpiui.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Atnaujinama ne rečiau kaip kas 5 metus.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Narių skaičius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Sudaro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5–11 narių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Narių skaičius turi būti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nelyginis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3A721A-611E-4E08-BFBE-139973CCED4B}"/>
              </a:ext>
            </a:extLst>
          </p:cNvPr>
          <p:cNvSpPr txBox="1"/>
          <p:nvPr/>
        </p:nvSpPr>
        <p:spPr>
          <a:xfrm>
            <a:off x="7505697" y="1679290"/>
            <a:ext cx="4451674" cy="196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Narių delegavimas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Po vieną narį gali deleguoti:</a:t>
            </a:r>
          </a:p>
          <a:p>
            <a:pPr marL="285750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Mokytojų asociacijos, sambūriai, draugijos.</a:t>
            </a:r>
          </a:p>
          <a:p>
            <a:pPr marL="285750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t-LT" sz="2000" dirty="0"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Mokslo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institucijos.</a:t>
            </a:r>
          </a:p>
          <a:p>
            <a:pPr marL="285750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t-LT" sz="2000" dirty="0"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Kitos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suinteresuotos organizacijos.</a:t>
            </a:r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DE83EA8D-43CB-4E5F-86A2-9E0740315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/>
          <a:p>
            <a:r>
              <a:rPr lang="lt-LT" dirty="0"/>
              <a:t>Mokomojo dalyko tarybos veiklos reglamento pristatymas</a:t>
            </a:r>
          </a:p>
        </p:txBody>
      </p:sp>
      <p:grpSp>
        <p:nvGrpSpPr>
          <p:cNvPr id="19" name="Grupė 18">
            <a:extLst>
              <a:ext uri="{FF2B5EF4-FFF2-40B4-BE49-F238E27FC236}">
                <a16:creationId xmlns:a16="http://schemas.microsoft.com/office/drawing/2014/main" id="{1F967529-8E74-4731-9431-65F4274255D9}"/>
              </a:ext>
            </a:extLst>
          </p:cNvPr>
          <p:cNvGrpSpPr/>
          <p:nvPr/>
        </p:nvGrpSpPr>
        <p:grpSpPr>
          <a:xfrm>
            <a:off x="8183880" y="4119888"/>
            <a:ext cx="2864869" cy="1709412"/>
            <a:chOff x="8386243" y="2593024"/>
            <a:chExt cx="3225113" cy="1784665"/>
          </a:xfrm>
        </p:grpSpPr>
        <p:sp>
          <p:nvSpPr>
            <p:cNvPr id="20" name="Kalbos debesėlis: ovalas 19">
              <a:extLst>
                <a:ext uri="{FF2B5EF4-FFF2-40B4-BE49-F238E27FC236}">
                  <a16:creationId xmlns:a16="http://schemas.microsoft.com/office/drawing/2014/main" id="{3A896545-3866-4620-9941-936EC3A467DA}"/>
                </a:ext>
              </a:extLst>
            </p:cNvPr>
            <p:cNvSpPr/>
            <p:nvPr/>
          </p:nvSpPr>
          <p:spPr>
            <a:xfrm flipH="1">
              <a:off x="9285818" y="2593024"/>
              <a:ext cx="2325538" cy="1461335"/>
            </a:xfrm>
            <a:prstGeom prst="wedgeEllipseCallout">
              <a:avLst>
                <a:gd name="adj1" fmla="val -37052"/>
                <a:gd name="adj2" fmla="val 69500"/>
              </a:avLst>
            </a:prstGeom>
            <a:pattFill prst="dkVert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1" name="Kalbos debesėlis: ovalas 20">
              <a:extLst>
                <a:ext uri="{FF2B5EF4-FFF2-40B4-BE49-F238E27FC236}">
                  <a16:creationId xmlns:a16="http://schemas.microsoft.com/office/drawing/2014/main" id="{107F1886-5221-42AB-8B12-775A6A7091A1}"/>
                </a:ext>
              </a:extLst>
            </p:cNvPr>
            <p:cNvSpPr/>
            <p:nvPr/>
          </p:nvSpPr>
          <p:spPr>
            <a:xfrm>
              <a:off x="8386243" y="2916354"/>
              <a:ext cx="2325538" cy="1461335"/>
            </a:xfrm>
            <a:prstGeom prst="wedgeEllipseCallout">
              <a:avLst>
                <a:gd name="adj1" fmla="val -37052"/>
                <a:gd name="adj2" fmla="val 69500"/>
              </a:avLst>
            </a:prstGeom>
            <a:pattFill prst="dkVert">
              <a:fgClr>
                <a:schemeClr val="accent6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</p:spTree>
    <p:extLst>
      <p:ext uri="{BB962C8B-B14F-4D97-AF65-F5344CB8AC3E}">
        <p14:creationId xmlns:p14="http://schemas.microsoft.com/office/powerpoint/2010/main" val="3195747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D8AA-D906-5DA5-B546-58C1D8D5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423959"/>
            <a:ext cx="11048999" cy="787622"/>
          </a:xfrm>
        </p:spPr>
        <p:txBody>
          <a:bodyPr anchor="ctr">
            <a:normAutofit/>
          </a:bodyPr>
          <a:lstStyle/>
          <a:p>
            <a:r>
              <a:rPr lang="lt-LT" sz="3600" dirty="0">
                <a:solidFill>
                  <a:srgbClr val="002060"/>
                </a:solidFill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Reikalavimai kandidatams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58E549-0D89-4B0D-AF2E-75817471A03B}"/>
              </a:ext>
            </a:extLst>
          </p:cNvPr>
          <p:cNvSpPr txBox="1"/>
          <p:nvPr/>
        </p:nvSpPr>
        <p:spPr>
          <a:xfrm>
            <a:off x="297180" y="1479048"/>
            <a:ext cx="5332095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lt-LT" sz="18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1. Reikalavimai mokytojų organizacijų kandidatams</a:t>
            </a:r>
          </a:p>
        </p:txBody>
      </p:sp>
      <p:graphicFrame>
        <p:nvGraphicFramePr>
          <p:cNvPr id="24" name="Lentelė 23">
            <a:extLst>
              <a:ext uri="{FF2B5EF4-FFF2-40B4-BE49-F238E27FC236}">
                <a16:creationId xmlns:a16="http://schemas.microsoft.com/office/drawing/2014/main" id="{75AB36B5-3924-453E-B054-73FA7885F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162452"/>
              </p:ext>
            </p:extLst>
          </p:nvPr>
        </p:nvGraphicFramePr>
        <p:xfrm>
          <a:off x="297180" y="2133155"/>
          <a:ext cx="5400000" cy="367199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548912763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2241530869"/>
                    </a:ext>
                  </a:extLst>
                </a:gridCol>
              </a:tblGrid>
              <a:tr h="409857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Kriterijus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Reikalavimas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61567061"/>
                  </a:ext>
                </a:extLst>
              </a:tr>
              <a:tr h="1222885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Pedagoginė praktika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Ne mažesnė kaip 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5 metai</a:t>
                      </a: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pedagoginio darbo patirtis bendrojo ugdymo mokykloje.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42040704"/>
                  </a:ext>
                </a:extLst>
              </a:tr>
              <a:tr h="1222885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Kvalifikacija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Turi turėti 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mokytojo metodininko</a:t>
                      </a: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arba 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mokytojo eksperto</a:t>
                      </a: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kvalifikacinę kategoriją.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8093355"/>
                  </a:ext>
                </a:extLst>
              </a:tr>
              <a:tr h="816372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Veikla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Turėti patirties 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rengiant ar vertinant </a:t>
                      </a: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ugdymo turinį, vadovėlius.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44130129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789A1F40-82E9-4B55-B453-91C75E540FA5}"/>
              </a:ext>
            </a:extLst>
          </p:cNvPr>
          <p:cNvSpPr txBox="1"/>
          <p:nvPr/>
        </p:nvSpPr>
        <p:spPr>
          <a:xfrm>
            <a:off x="6095997" y="1332694"/>
            <a:ext cx="5729291" cy="668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lt-LT" sz="18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2. Reikalavimai aukštųjų mokyklų ir mokslo institucijų kandidatams</a:t>
            </a:r>
          </a:p>
        </p:txBody>
      </p:sp>
      <p:graphicFrame>
        <p:nvGraphicFramePr>
          <p:cNvPr id="27" name="Lentelė 26">
            <a:extLst>
              <a:ext uri="{FF2B5EF4-FFF2-40B4-BE49-F238E27FC236}">
                <a16:creationId xmlns:a16="http://schemas.microsoft.com/office/drawing/2014/main" id="{B1830E38-3049-44B6-977F-6A6625707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289861"/>
              </p:ext>
            </p:extLst>
          </p:nvPr>
        </p:nvGraphicFramePr>
        <p:xfrm>
          <a:off x="6095997" y="2133170"/>
          <a:ext cx="5760000" cy="36720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2389438445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3524429667"/>
                    </a:ext>
                  </a:extLst>
                </a:gridCol>
              </a:tblGrid>
              <a:tr h="369006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Kriterijus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Reikalavimas</a:t>
                      </a:r>
                      <a:endParaRPr lang="lt-LT" sz="180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63959738"/>
                  </a:ext>
                </a:extLst>
              </a:tr>
              <a:tr h="735002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Mokslinis laipsnis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Turi turėti atitinkamos mokslo srities 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daktaro (PhD) laipsnį</a:t>
                      </a: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56117177"/>
                  </a:ext>
                </a:extLst>
              </a:tr>
              <a:tr h="1466994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Mokslinė kompetencija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Dalyvauti mokslinėje veikloje, susijusioje su bendruoju ugdymu ar švietimo politika. Turėti publikacijų.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01671437"/>
                  </a:ext>
                </a:extLst>
              </a:tr>
              <a:tr h="1100998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1" dirty="0">
                          <a:solidFill>
                            <a:srgbClr val="002060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Didaktikos išmanymas</a:t>
                      </a:r>
                      <a:endParaRPr lang="lt-LT" sz="1800" dirty="0">
                        <a:solidFill>
                          <a:srgbClr val="002060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Turėti patirties </a:t>
                      </a: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rengiant</a:t>
                      </a:r>
                      <a:r>
                        <a:rPr lang="lt-LT" sz="18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bendrąsias programas ir (ar) jų įgyvendinimo rekomendacijas.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38021367"/>
                  </a:ext>
                </a:extLst>
              </a:tr>
            </a:tbl>
          </a:graphicData>
        </a:graphic>
      </p:graphicFrame>
      <p:sp>
        <p:nvSpPr>
          <p:cNvPr id="28" name="Footer Placeholder 2">
            <a:extLst>
              <a:ext uri="{FF2B5EF4-FFF2-40B4-BE49-F238E27FC236}">
                <a16:creationId xmlns:a16="http://schemas.microsoft.com/office/drawing/2014/main" id="{AA4989EC-7F4B-4179-912A-15F72E788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/>
          <a:p>
            <a:r>
              <a:rPr lang="lt-LT" dirty="0"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Mokomojo dalyko tarybos veiklos reglamento pristatymas</a:t>
            </a:r>
          </a:p>
        </p:txBody>
      </p:sp>
    </p:spTree>
    <p:extLst>
      <p:ext uri="{BB962C8B-B14F-4D97-AF65-F5344CB8AC3E}">
        <p14:creationId xmlns:p14="http://schemas.microsoft.com/office/powerpoint/2010/main" val="3957054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D8AA-D906-5DA5-B546-58C1D8D5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423959"/>
            <a:ext cx="11048999" cy="811446"/>
          </a:xfrm>
        </p:spPr>
        <p:txBody>
          <a:bodyPr anchor="ctr">
            <a:normAutofit/>
          </a:bodyPr>
          <a:lstStyle/>
          <a:p>
            <a:r>
              <a:rPr lang="lt-LT" sz="3600" dirty="0">
                <a:solidFill>
                  <a:srgbClr val="002060"/>
                </a:solidFill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Koordinatoriaus vaidmuo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85ABB5-4BDC-4EE2-A514-778F0F67CDE0}"/>
              </a:ext>
            </a:extLst>
          </p:cNvPr>
          <p:cNvSpPr txBox="1"/>
          <p:nvPr/>
        </p:nvSpPr>
        <p:spPr>
          <a:xfrm>
            <a:off x="488632" y="1117812"/>
            <a:ext cx="7146607" cy="103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Koordinatorius (Ugdymo turinio skyriaus darbuotojas)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Koordinuoja Tarybos darbą.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Statusas: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Yra Tarybos narys, bet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negali būti Tarybos pirmininku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</p:txBody>
      </p:sp>
      <p:graphicFrame>
        <p:nvGraphicFramePr>
          <p:cNvPr id="16" name="Lentelė 15">
            <a:extLst>
              <a:ext uri="{FF2B5EF4-FFF2-40B4-BE49-F238E27FC236}">
                <a16:creationId xmlns:a16="http://schemas.microsoft.com/office/drawing/2014/main" id="{D1E8BB9F-40B6-468E-9C59-CF70E38FA9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472431"/>
              </p:ext>
            </p:extLst>
          </p:nvPr>
        </p:nvGraphicFramePr>
        <p:xfrm>
          <a:off x="571500" y="2797249"/>
          <a:ext cx="11189970" cy="337265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7063740">
                  <a:extLst>
                    <a:ext uri="{9D8B030D-6E8A-4147-A177-3AD203B41FA5}">
                      <a16:colId xmlns:a16="http://schemas.microsoft.com/office/drawing/2014/main" val="2690974044"/>
                    </a:ext>
                  </a:extLst>
                </a:gridCol>
                <a:gridCol w="4126230">
                  <a:extLst>
                    <a:ext uri="{9D8B030D-6E8A-4147-A177-3AD203B41FA5}">
                      <a16:colId xmlns:a16="http://schemas.microsoft.com/office/drawing/2014/main" val="3009053800"/>
                    </a:ext>
                  </a:extLst>
                </a:gridCol>
              </a:tblGrid>
              <a:tr h="3561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Funkcija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2400"/>
                        </a:spcAft>
                      </a:pPr>
                      <a:r>
                        <a:rPr lang="lt-LT" sz="18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Terminas</a:t>
                      </a:r>
                      <a:endParaRPr lang="lt-LT" sz="1800" dirty="0">
                        <a:solidFill>
                          <a:schemeClr val="tx1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607803"/>
                  </a:ext>
                </a:extLst>
              </a:tr>
              <a:tr h="709386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Šaukia posėdžius (suderinus su pirmininku) ir rengia darbotvarkės projektą.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lt-LT" sz="1600" dirty="0">
                        <a:solidFill>
                          <a:schemeClr val="tx1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361241"/>
                  </a:ext>
                </a:extLst>
              </a:tr>
              <a:tr h="533825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Pateikia posėdžio medžiagą ir darbotvarkės projektą nariams el. paštu.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Ne vėliau kaip 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prieš 5 (penkias) darbo dienas</a:t>
                      </a: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iki posėdžio.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717523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Rengia posėdžio protokolą.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Parengtas ir pasirašytas 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per</a:t>
                      </a: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5 (penkias) darbo dienas</a:t>
                      </a: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po posėdžio.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100617"/>
                  </a:ext>
                </a:extLst>
              </a:tr>
              <a:tr h="578039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Išsiunčia pasirašytą protokolą visiems Tarybos nariams.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Ne vėliau kaip </a:t>
                      </a:r>
                      <a:r>
                        <a:rPr lang="lt-LT" sz="1600" b="1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per 5 (penkias) darbo dienas</a:t>
                      </a:r>
                      <a:r>
                        <a:rPr lang="lt-LT" sz="160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 po posėdžio.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349939"/>
                  </a:ext>
                </a:extLst>
              </a:tr>
              <a:tr h="578039"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lt-LT" sz="1800" b="0" dirty="0">
                          <a:solidFill>
                            <a:schemeClr val="tx1"/>
                          </a:solidFill>
                          <a:effectLst/>
                          <a:latin typeface="Season Sans" panose="020B0504040203010203" pitchFamily="34" charset="-70"/>
                          <a:ea typeface="Season Sans" panose="020B0504040203010203" pitchFamily="34" charset="-70"/>
                          <a:cs typeface="Season Sans" panose="020B0504040203010203" pitchFamily="34" charset="-70"/>
                        </a:rPr>
                        <a:t>Atstovauja Tarybai arba įgalioja tai daryti kitą narį.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lt-LT" sz="1600" dirty="0">
                        <a:solidFill>
                          <a:schemeClr val="tx1"/>
                        </a:solidFill>
                        <a:effectLst/>
                        <a:latin typeface="Season Sans" panose="020B0504040203010203" pitchFamily="34" charset="-70"/>
                        <a:ea typeface="Season Sans" panose="020B0504040203010203" pitchFamily="34" charset="-70"/>
                        <a:cs typeface="Season Sans" panose="020B0504040203010203" pitchFamily="34" charset="-7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142226"/>
                  </a:ext>
                </a:extLst>
              </a:tr>
            </a:tbl>
          </a:graphicData>
        </a:graphic>
      </p:graphicFrame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B5FFBA90-06DA-4E43-AF8E-DBD4CCB68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/>
          <a:p>
            <a:r>
              <a:rPr lang="lt-LT" dirty="0"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Mokomojo dalyko tarybos veiklos reglamento pristatymas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B6B7BB5-D10B-4963-BE3A-40429AD23B9F}"/>
              </a:ext>
            </a:extLst>
          </p:cNvPr>
          <p:cNvSpPr txBox="1"/>
          <p:nvPr/>
        </p:nvSpPr>
        <p:spPr>
          <a:xfrm>
            <a:off x="571500" y="2392587"/>
            <a:ext cx="4491990" cy="402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200"/>
              </a:spcBef>
            </a:pPr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Pagrindinės koordinatoriaus funkcijos </a:t>
            </a:r>
          </a:p>
        </p:txBody>
      </p:sp>
    </p:spTree>
    <p:extLst>
      <p:ext uri="{BB962C8B-B14F-4D97-AF65-F5344CB8AC3E}">
        <p14:creationId xmlns:p14="http://schemas.microsoft.com/office/powerpoint/2010/main" val="373788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D8AA-D906-5DA5-B546-58C1D8D5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7" y="190370"/>
            <a:ext cx="11048999" cy="994945"/>
          </a:xfrm>
        </p:spPr>
        <p:txBody>
          <a:bodyPr anchor="ctr">
            <a:normAutofit/>
          </a:bodyPr>
          <a:lstStyle/>
          <a:p>
            <a:r>
              <a:rPr lang="lt-LT" sz="3600" dirty="0">
                <a:solidFill>
                  <a:srgbClr val="002060"/>
                </a:solidFill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Darbo organizavimas ir sprendimų priėmimas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1C8476-7955-497D-895C-79F4F636C2EC}"/>
              </a:ext>
            </a:extLst>
          </p:cNvPr>
          <p:cNvSpPr txBox="1"/>
          <p:nvPr/>
        </p:nvSpPr>
        <p:spPr>
          <a:xfrm>
            <a:off x="280496" y="1185315"/>
            <a:ext cx="5400000" cy="353117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200"/>
              </a:spcBef>
            </a:pPr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Posėdžių organizavimas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Forma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Pagrindinė darbo forma yra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posėdžiai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 Galimas nuotolinis posėdis.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Dažnumas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Organizuoja pagal poreikį, bet ne rečiau kaip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du kartus per mokslo metus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Kvorumas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Posėdis yra teisėtas, jei jame dalyvauja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2/3 ar daugiau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narių.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7BD5C4-E2A5-4D8B-A3D8-82B98B9721E4}"/>
              </a:ext>
            </a:extLst>
          </p:cNvPr>
          <p:cNvSpPr txBox="1"/>
          <p:nvPr/>
        </p:nvSpPr>
        <p:spPr>
          <a:xfrm>
            <a:off x="6038847" y="1185315"/>
            <a:ext cx="5940000" cy="5040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Sprendimų priėmimas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Balsavimas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Sprendimai priimami posėdyje dalyvaujančių Tarybos narių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balsų dauguma atviru balsavimu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Lemiantis balsas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Balsams pasiskirsčius vienodai,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lemiamas yra Tarybos pirmininko balsas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Nuotolinis balsavimas</a:t>
            </a:r>
          </a:p>
          <a:p>
            <a:pPr marL="342900"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Narys gali pateikti savo nuomonę ir sprendimus el. paštu:</a:t>
            </a:r>
          </a:p>
          <a:p>
            <a:pPr marL="72000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ne vėliau kaip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prieš 2 (dvi) darbo dienas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iki posėdžio;</a:t>
            </a:r>
          </a:p>
          <a:p>
            <a:pPr marL="720000" lvl="1" indent="-285750" algn="just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koordinatorius įgarsina nuomonę ir balsavimo rezultatą.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CD72675F-D45C-4DDF-82FB-0FCF47D8B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/>
          <a:p>
            <a:r>
              <a:rPr lang="lt-LT" dirty="0"/>
              <a:t>Mokomojo dalyko tarybos veiklos reglamento pristatymas</a:t>
            </a:r>
          </a:p>
        </p:txBody>
      </p:sp>
    </p:spTree>
    <p:extLst>
      <p:ext uri="{BB962C8B-B14F-4D97-AF65-F5344CB8AC3E}">
        <p14:creationId xmlns:p14="http://schemas.microsoft.com/office/powerpoint/2010/main" val="2916434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D8AA-D906-5DA5-B546-58C1D8D57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423958"/>
            <a:ext cx="11048999" cy="764761"/>
          </a:xfrm>
        </p:spPr>
        <p:txBody>
          <a:bodyPr anchor="ctr">
            <a:normAutofit/>
          </a:bodyPr>
          <a:lstStyle/>
          <a:p>
            <a:r>
              <a:rPr lang="lt-LT" sz="3600" dirty="0">
                <a:solidFill>
                  <a:srgbClr val="002060"/>
                </a:solidFill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Baigiamosios nuostatos ir atsakomybė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0580F8-10FE-473D-A694-96913A96A0F9}"/>
              </a:ext>
            </a:extLst>
          </p:cNvPr>
          <p:cNvSpPr txBox="1"/>
          <p:nvPr/>
        </p:nvSpPr>
        <p:spPr>
          <a:xfrm>
            <a:off x="571500" y="1440431"/>
            <a:ext cx="7429500" cy="257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Baigiamosios nuostatos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Pobūdis</a:t>
            </a:r>
          </a:p>
          <a:p>
            <a:pPr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Tarybos priimami sprendimai yra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rekomendacinio pobūdžio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Apmokėjimas</a:t>
            </a:r>
            <a:endParaRPr lang="lt-LT" sz="2000" b="1" dirty="0">
              <a:latin typeface="Season Sans" panose="020B0504040203010203" pitchFamily="34" charset="-70"/>
              <a:ea typeface="Season Sans" panose="020B0504040203010203" pitchFamily="34" charset="-70"/>
              <a:cs typeface="Season Sans" panose="020B0504040203010203" pitchFamily="34" charset="-70"/>
            </a:endParaRPr>
          </a:p>
          <a:p>
            <a:pPr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Tarybos nariai savo pareigas atlieka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visuomeniniais pagrindais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.</a:t>
            </a:r>
          </a:p>
          <a:p>
            <a:pPr lvl="0" algn="just">
              <a:buSzPts val="1000"/>
              <a:tabLst>
                <a:tab pos="457200" algn="l"/>
              </a:tabLst>
            </a:pP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Atmetimas</a:t>
            </a:r>
          </a:p>
          <a:p>
            <a:pPr lvl="0" indent="-342900" algn="just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Taryba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nesvarsto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anonimiškai, neetiškai ir (ar) neargumentuotai pateiktų siūlymų.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253AB0-7BBE-4979-A69D-A589920F8EEA}"/>
              </a:ext>
            </a:extLst>
          </p:cNvPr>
          <p:cNvSpPr txBox="1"/>
          <p:nvPr/>
        </p:nvSpPr>
        <p:spPr>
          <a:xfrm>
            <a:off x="4217670" y="4119391"/>
            <a:ext cx="7566660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lt-LT" sz="2000" b="1" dirty="0">
                <a:solidFill>
                  <a:srgbClr val="2F5496"/>
                </a:solidFill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Tarybos narių atsakomybės</a:t>
            </a:r>
          </a:p>
          <a:p>
            <a:pPr lvl="0" indent="-342900" algn="just">
              <a:spcBef>
                <a:spcPts val="6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Aktyvus dalyvavimas posėdžiuose, sąžiningas balsavimas.</a:t>
            </a:r>
          </a:p>
          <a:p>
            <a:pPr lvl="0" indent="-342900" algn="just">
              <a:spcBef>
                <a:spcPts val="6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Informavimas apie galimus </a:t>
            </a:r>
            <a:r>
              <a:rPr lang="lt-LT" sz="2000" b="1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viešųjų ir privačių interesų konfliktus</a:t>
            </a: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 ir nusišalinimas nuo sprendimų priėmimo.</a:t>
            </a:r>
          </a:p>
          <a:p>
            <a:pPr lvl="0" indent="-342900" algn="just">
              <a:spcBef>
                <a:spcPts val="600"/>
              </a:spcBef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lt-LT" sz="2000" dirty="0">
                <a:effectLst/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Korektiškas bendravimas ir bendradarbiavimas.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51F7B5D6-253B-4681-8B57-D08AC369A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05697" y="6419088"/>
            <a:ext cx="4114800" cy="320675"/>
          </a:xfrm>
        </p:spPr>
        <p:txBody>
          <a:bodyPr/>
          <a:lstStyle/>
          <a:p>
            <a:r>
              <a:rPr lang="lt-LT" dirty="0"/>
              <a:t>Mokomojo dalyko tarybos veiklos reglamento pristatymas</a:t>
            </a:r>
          </a:p>
        </p:txBody>
      </p:sp>
      <p:grpSp>
        <p:nvGrpSpPr>
          <p:cNvPr id="11" name="Grupė 10">
            <a:extLst>
              <a:ext uri="{FF2B5EF4-FFF2-40B4-BE49-F238E27FC236}">
                <a16:creationId xmlns:a16="http://schemas.microsoft.com/office/drawing/2014/main" id="{93EB5F40-F70D-4B29-8A5F-7F295CCEE405}"/>
              </a:ext>
            </a:extLst>
          </p:cNvPr>
          <p:cNvGrpSpPr/>
          <p:nvPr/>
        </p:nvGrpSpPr>
        <p:grpSpPr>
          <a:xfrm>
            <a:off x="8565002" y="1360168"/>
            <a:ext cx="2864869" cy="1709412"/>
            <a:chOff x="8386243" y="2593024"/>
            <a:chExt cx="3225113" cy="1784665"/>
          </a:xfrm>
        </p:grpSpPr>
        <p:sp>
          <p:nvSpPr>
            <p:cNvPr id="12" name="Kalbos debesėlis: ovalas 11">
              <a:extLst>
                <a:ext uri="{FF2B5EF4-FFF2-40B4-BE49-F238E27FC236}">
                  <a16:creationId xmlns:a16="http://schemas.microsoft.com/office/drawing/2014/main" id="{738E1BE2-0C98-49AA-A9A0-1B9BD37BB96D}"/>
                </a:ext>
              </a:extLst>
            </p:cNvPr>
            <p:cNvSpPr/>
            <p:nvPr/>
          </p:nvSpPr>
          <p:spPr>
            <a:xfrm flipH="1">
              <a:off x="9285818" y="2593024"/>
              <a:ext cx="2325538" cy="1461335"/>
            </a:xfrm>
            <a:prstGeom prst="wedgeEllipseCallout">
              <a:avLst>
                <a:gd name="adj1" fmla="val -37052"/>
                <a:gd name="adj2" fmla="val 69500"/>
              </a:avLst>
            </a:prstGeom>
            <a:pattFill prst="dkVert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3" name="Kalbos debesėlis: ovalas 12">
              <a:extLst>
                <a:ext uri="{FF2B5EF4-FFF2-40B4-BE49-F238E27FC236}">
                  <a16:creationId xmlns:a16="http://schemas.microsoft.com/office/drawing/2014/main" id="{E39620C7-78C5-40A5-9CF8-3EFB725C7461}"/>
                </a:ext>
              </a:extLst>
            </p:cNvPr>
            <p:cNvSpPr/>
            <p:nvPr/>
          </p:nvSpPr>
          <p:spPr>
            <a:xfrm>
              <a:off x="8386243" y="2916354"/>
              <a:ext cx="2325538" cy="1461335"/>
            </a:xfrm>
            <a:prstGeom prst="wedgeEllipseCallout">
              <a:avLst>
                <a:gd name="adj1" fmla="val -37052"/>
                <a:gd name="adj2" fmla="val 69500"/>
              </a:avLst>
            </a:prstGeom>
            <a:pattFill prst="dkVert">
              <a:fgClr>
                <a:schemeClr val="accent6">
                  <a:lumMod val="75000"/>
                </a:schemeClr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</p:spTree>
    <p:extLst>
      <p:ext uri="{BB962C8B-B14F-4D97-AF65-F5344CB8AC3E}">
        <p14:creationId xmlns:p14="http://schemas.microsoft.com/office/powerpoint/2010/main" val="2120893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429137E-D6EB-4B0B-87B7-681958D3A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70D4217-DE41-E9C9-BE90-42020B4D4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2524062"/>
            <a:ext cx="7728966" cy="1987931"/>
          </a:xfrm>
        </p:spPr>
        <p:txBody>
          <a:bodyPr anchor="ctr">
            <a:normAutofit/>
          </a:bodyPr>
          <a:lstStyle/>
          <a:p>
            <a:pPr algn="ctr"/>
            <a:r>
              <a:rPr lang="lt-LT" sz="4800" dirty="0">
                <a:solidFill>
                  <a:srgbClr val="002060"/>
                </a:solidFill>
                <a:latin typeface="Season Sans" panose="020B0504040203010203" pitchFamily="34" charset="-70"/>
                <a:ea typeface="Season Sans" panose="020B0504040203010203" pitchFamily="34" charset="-70"/>
                <a:cs typeface="Season Sans" panose="020B0504040203010203" pitchFamily="34" charset="-70"/>
              </a:rPr>
              <a:t>Klausimai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7BAB93F-483F-4B25-A2F2-0200A68675BD}"/>
              </a:ext>
            </a:extLst>
          </p:cNvPr>
          <p:cNvSpPr txBox="1">
            <a:spLocks/>
          </p:cNvSpPr>
          <p:nvPr/>
        </p:nvSpPr>
        <p:spPr>
          <a:xfrm>
            <a:off x="7766902" y="6419088"/>
            <a:ext cx="4114800" cy="320675"/>
          </a:xfrm>
          <a:prstGeom prst="rect">
            <a:avLst/>
          </a:prstGeom>
        </p:spPr>
        <p:txBody>
          <a:bodyPr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t-LT" sz="1000"/>
              <a:t>Mokomojo dalyko tarybos veiklos reglamento pristatymas</a:t>
            </a:r>
            <a:endParaRPr lang="lt-LT" sz="1000" dirty="0"/>
          </a:p>
        </p:txBody>
      </p:sp>
    </p:spTree>
    <p:extLst>
      <p:ext uri="{BB962C8B-B14F-4D97-AF65-F5344CB8AC3E}">
        <p14:creationId xmlns:p14="http://schemas.microsoft.com/office/powerpoint/2010/main" val="4211777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ŠA">
      <a:dk1>
        <a:srgbClr val="322C23"/>
      </a:dk1>
      <a:lt1>
        <a:srgbClr val="FFFFFF"/>
      </a:lt1>
      <a:dk2>
        <a:srgbClr val="322C23"/>
      </a:dk2>
      <a:lt2>
        <a:srgbClr val="FFFFFF"/>
      </a:lt2>
      <a:accent1>
        <a:srgbClr val="286151"/>
      </a:accent1>
      <a:accent2>
        <a:srgbClr val="7198F8"/>
      </a:accent2>
      <a:accent3>
        <a:srgbClr val="DAD2FB"/>
      </a:accent3>
      <a:accent4>
        <a:srgbClr val="D8FE51"/>
      </a:accent4>
      <a:accent5>
        <a:srgbClr val="DAD2FB"/>
      </a:accent5>
      <a:accent6>
        <a:srgbClr val="7098F7"/>
      </a:accent6>
      <a:hlink>
        <a:srgbClr val="322C23"/>
      </a:hlink>
      <a:folHlink>
        <a:srgbClr val="322C23"/>
      </a:folHlink>
    </a:clrScheme>
    <a:fontScheme name="NŠV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8a2b045-6712-42dc-9dba-e6b5a8bbbed7">
      <Terms xmlns="http://schemas.microsoft.com/office/infopath/2007/PartnerControls"/>
    </lcf76f155ced4ddcb4097134ff3c332f>
    <TaxCatchAll xmlns="d0da30a4-a9e4-46df-b703-27e180d93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46F6A461589879448A31FE58AF87AF50" ma:contentTypeVersion="15" ma:contentTypeDescription="Kurkite naują dokumentą." ma:contentTypeScope="" ma:versionID="e0b0bce99215aed2b1baaa0b315a2c72">
  <xsd:schema xmlns:xsd="http://www.w3.org/2001/XMLSchema" xmlns:xs="http://www.w3.org/2001/XMLSchema" xmlns:p="http://schemas.microsoft.com/office/2006/metadata/properties" xmlns:ns2="d8a2b045-6712-42dc-9dba-e6b5a8bbbed7" xmlns:ns3="d0da30a4-a9e4-46df-b703-27e180d935f7" targetNamespace="http://schemas.microsoft.com/office/2006/metadata/properties" ma:root="true" ma:fieldsID="8313b2b090288b7d8d60058ce324db80" ns2:_="" ns3:_="">
    <xsd:import namespace="d8a2b045-6712-42dc-9dba-e6b5a8bbbed7"/>
    <xsd:import namespace="d0da30a4-a9e4-46df-b703-27e180d93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a2b045-6712-42dc-9dba-e6b5a8bbbe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Vaizdų žymės" ma:readOnly="false" ma:fieldId="{5cf76f15-5ced-4ddc-b409-7134ff3c332f}" ma:taxonomyMulti="true" ma:sspId="dee11391-bdff-4962-ac8c-5d8544a2ed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da30a4-a9e4-46df-b703-27e180d935f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7dcb801-e1cf-407a-b44d-4601eb60ab2e}" ma:internalName="TaxCatchAll" ma:showField="CatchAllData" ma:web="d0da30a4-a9e4-46df-b703-27e180d935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95C9DDE-CF72-4CA4-A48F-3F78E2C1D67F}">
  <ds:schemaRefs>
    <ds:schemaRef ds:uri="http://schemas.microsoft.com/office/2006/metadata/properties"/>
    <ds:schemaRef ds:uri="http://schemas.microsoft.com/office/infopath/2007/PartnerControls"/>
    <ds:schemaRef ds:uri="d8a2b045-6712-42dc-9dba-e6b5a8bbbed7"/>
    <ds:schemaRef ds:uri="d0da30a4-a9e4-46df-b703-27e180d935f7"/>
  </ds:schemaRefs>
</ds:datastoreItem>
</file>

<file path=customXml/itemProps2.xml><?xml version="1.0" encoding="utf-8"?>
<ds:datastoreItem xmlns:ds="http://schemas.openxmlformats.org/officeDocument/2006/customXml" ds:itemID="{B6717903-0954-4387-B05E-A605DBF046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a2b045-6712-42dc-9dba-e6b5a8bbbed7"/>
    <ds:schemaRef ds:uri="d0da30a4-a9e4-46df-b703-27e180d93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0AD8CD-6C37-4183-8A38-8174A87794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821</Words>
  <Application>Microsoft Office PowerPoint</Application>
  <PresentationFormat>Plačiaekranė</PresentationFormat>
  <Paragraphs>126</Paragraphs>
  <Slides>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8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8" baseType="lpstr">
      <vt:lpstr>Aptos</vt:lpstr>
      <vt:lpstr>Arial</vt:lpstr>
      <vt:lpstr>Calibri</vt:lpstr>
      <vt:lpstr>Courier New</vt:lpstr>
      <vt:lpstr>Season Mix SemiBold</vt:lpstr>
      <vt:lpstr>Season Sans</vt:lpstr>
      <vt:lpstr>Symbol</vt:lpstr>
      <vt:lpstr>Times New Roman</vt:lpstr>
      <vt:lpstr>Office Theme</vt:lpstr>
      <vt:lpstr>„PowerPoint“ pateiktis</vt:lpstr>
      <vt:lpstr>Bendrųjų programų peržiūra ir atnaujinimas </vt:lpstr>
      <vt:lpstr>TARYBOS tikslas, uždaviniai ir funkcijos</vt:lpstr>
      <vt:lpstr>Sudarymas ir sudėtis </vt:lpstr>
      <vt:lpstr>Reikalavimai kandidatams</vt:lpstr>
      <vt:lpstr>Koordinatoriaus vaidmuo</vt:lpstr>
      <vt:lpstr>Darbo organizavimas ir sprendimų priėmimas</vt:lpstr>
      <vt:lpstr>Baigiamosios nuostatos ir atsakomybė</vt:lpstr>
      <vt:lpstr>Klausimai</vt:lpstr>
    </vt:vector>
  </TitlesOfParts>
  <Manager/>
  <Company>Truth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subject/>
  <dc:creator>Nerijus Jasinskas</dc:creator>
  <cp:keywords/>
  <dc:description/>
  <cp:lastModifiedBy>Jovita Ponomariovienė</cp:lastModifiedBy>
  <cp:revision>145</cp:revision>
  <dcterms:created xsi:type="dcterms:W3CDTF">2025-02-24T08:59:12Z</dcterms:created>
  <dcterms:modified xsi:type="dcterms:W3CDTF">2025-11-09T07:06:30Z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0x01010046F6A461589879448A31FE58AF87AF50</vt:lpwstr>
  </property>
</Properties>
</file>