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ink/ink1.xml" ContentType="application/inkml+xml"/>
  <Override PartName="/ppt/ink/ink2.xml" ContentType="application/inkml+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4"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74" r:id="rId13"/>
    <p:sldId id="272" r:id="rId14"/>
    <p:sldId id="273" r:id="rId15"/>
    <p:sldId id="267" r:id="rId16"/>
    <p:sldId id="268" r:id="rId17"/>
    <p:sldId id="269" r:id="rId18"/>
    <p:sldId id="270" r:id="rId19"/>
    <p:sldId id="271" r:id="rId2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1111F6-AE2A-48DF-B3D0-55AA90A28B9D}" v="35" dt="2025-11-05T11:36:39.830"/>
  </p1510:revLst>
</p1510:revInfo>
</file>

<file path=ppt/tableStyles.xml><?xml version="1.0" encoding="utf-8"?>
<a:tblStyleLst xmlns:a="http://schemas.openxmlformats.org/drawingml/2006/main" def="{EA784F60-6BFA-4356-82D3-9E458B93DD29}">
  <a:tblStyle styleId="{EA784F60-6BFA-4356-82D3-9E458B93DD2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glė Parachnevičienė" userId="acefbc1b-05c3-4899-ae01-7c0b35287b92" providerId="ADAL" clId="{C1C1D375-DD41-43C4-92C4-9A84978A9646}"/>
    <pc:docChg chg="undo custSel addSld delSld modSld sldOrd">
      <pc:chgData name="Miglė Parachnevičienė" userId="acefbc1b-05c3-4899-ae01-7c0b35287b92" providerId="ADAL" clId="{C1C1D375-DD41-43C4-92C4-9A84978A9646}" dt="2025-11-05T11:53:05.811" v="741" actId="1076"/>
      <pc:docMkLst>
        <pc:docMk/>
      </pc:docMkLst>
      <pc:sldChg chg="modSp mod">
        <pc:chgData name="Miglė Parachnevičienė" userId="acefbc1b-05c3-4899-ae01-7c0b35287b92" providerId="ADAL" clId="{C1C1D375-DD41-43C4-92C4-9A84978A9646}" dt="2025-11-05T06:43:01.872" v="5" actId="1076"/>
        <pc:sldMkLst>
          <pc:docMk/>
          <pc:sldMk cId="0" sldId="256"/>
        </pc:sldMkLst>
        <pc:spChg chg="mod">
          <ac:chgData name="Miglė Parachnevičienė" userId="acefbc1b-05c3-4899-ae01-7c0b35287b92" providerId="ADAL" clId="{C1C1D375-DD41-43C4-92C4-9A84978A9646}" dt="2025-11-05T06:43:01.872" v="5" actId="1076"/>
          <ac:spMkLst>
            <pc:docMk/>
            <pc:sldMk cId="0" sldId="256"/>
            <ac:spMk id="133" creationId="{00000000-0000-0000-0000-000000000000}"/>
          </ac:spMkLst>
        </pc:spChg>
        <pc:spChg chg="mod">
          <ac:chgData name="Miglė Parachnevičienė" userId="acefbc1b-05c3-4899-ae01-7c0b35287b92" providerId="ADAL" clId="{C1C1D375-DD41-43C4-92C4-9A84978A9646}" dt="2025-11-05T06:42:40.342" v="2" actId="1076"/>
          <ac:spMkLst>
            <pc:docMk/>
            <pc:sldMk cId="0" sldId="256"/>
            <ac:spMk id="134" creationId="{00000000-0000-0000-0000-000000000000}"/>
          </ac:spMkLst>
        </pc:spChg>
      </pc:sldChg>
      <pc:sldChg chg="modSp mod">
        <pc:chgData name="Miglė Parachnevičienė" userId="acefbc1b-05c3-4899-ae01-7c0b35287b92" providerId="ADAL" clId="{C1C1D375-DD41-43C4-92C4-9A84978A9646}" dt="2025-11-05T06:49:01.003" v="77" actId="113"/>
        <pc:sldMkLst>
          <pc:docMk/>
          <pc:sldMk cId="0" sldId="257"/>
        </pc:sldMkLst>
        <pc:spChg chg="mod">
          <ac:chgData name="Miglė Parachnevičienė" userId="acefbc1b-05c3-4899-ae01-7c0b35287b92" providerId="ADAL" clId="{C1C1D375-DD41-43C4-92C4-9A84978A9646}" dt="2025-11-05T06:48:51.317" v="75" actId="1076"/>
          <ac:spMkLst>
            <pc:docMk/>
            <pc:sldMk cId="0" sldId="257"/>
            <ac:spMk id="141" creationId="{00000000-0000-0000-0000-000000000000}"/>
          </ac:spMkLst>
        </pc:spChg>
        <pc:spChg chg="mod">
          <ac:chgData name="Miglė Parachnevičienė" userId="acefbc1b-05c3-4899-ae01-7c0b35287b92" providerId="ADAL" clId="{C1C1D375-DD41-43C4-92C4-9A84978A9646}" dt="2025-11-05T06:48:57.161" v="76" actId="113"/>
          <ac:spMkLst>
            <pc:docMk/>
            <pc:sldMk cId="0" sldId="257"/>
            <ac:spMk id="144" creationId="{00000000-0000-0000-0000-000000000000}"/>
          </ac:spMkLst>
        </pc:spChg>
        <pc:spChg chg="mod">
          <ac:chgData name="Miglė Parachnevičienė" userId="acefbc1b-05c3-4899-ae01-7c0b35287b92" providerId="ADAL" clId="{C1C1D375-DD41-43C4-92C4-9A84978A9646}" dt="2025-11-05T06:48:14.538" v="67" actId="1076"/>
          <ac:spMkLst>
            <pc:docMk/>
            <pc:sldMk cId="0" sldId="257"/>
            <ac:spMk id="145" creationId="{00000000-0000-0000-0000-000000000000}"/>
          </ac:spMkLst>
        </pc:spChg>
        <pc:spChg chg="mod">
          <ac:chgData name="Miglė Parachnevičienė" userId="acefbc1b-05c3-4899-ae01-7c0b35287b92" providerId="ADAL" clId="{C1C1D375-DD41-43C4-92C4-9A84978A9646}" dt="2025-11-05T06:49:01.003" v="77" actId="113"/>
          <ac:spMkLst>
            <pc:docMk/>
            <pc:sldMk cId="0" sldId="257"/>
            <ac:spMk id="147" creationId="{00000000-0000-0000-0000-000000000000}"/>
          </ac:spMkLst>
        </pc:spChg>
      </pc:sldChg>
      <pc:sldChg chg="addSp delSp modSp mod">
        <pc:chgData name="Miglė Parachnevičienė" userId="acefbc1b-05c3-4899-ae01-7c0b35287b92" providerId="ADAL" clId="{C1C1D375-DD41-43C4-92C4-9A84978A9646}" dt="2025-11-05T06:51:21.335" v="136"/>
        <pc:sldMkLst>
          <pc:docMk/>
          <pc:sldMk cId="0" sldId="258"/>
        </pc:sldMkLst>
        <pc:spChg chg="add mod">
          <ac:chgData name="Miglė Parachnevičienė" userId="acefbc1b-05c3-4899-ae01-7c0b35287b92" providerId="ADAL" clId="{C1C1D375-DD41-43C4-92C4-9A84978A9646}" dt="2025-11-05T06:51:21.335" v="136"/>
          <ac:spMkLst>
            <pc:docMk/>
            <pc:sldMk cId="0" sldId="258"/>
            <ac:spMk id="2" creationId="{DDADDE25-DD17-BEDE-BBDA-36FA9FDC79C5}"/>
          </ac:spMkLst>
        </pc:spChg>
        <pc:spChg chg="del">
          <ac:chgData name="Miglė Parachnevičienė" userId="acefbc1b-05c3-4899-ae01-7c0b35287b92" providerId="ADAL" clId="{C1C1D375-DD41-43C4-92C4-9A84978A9646}" dt="2025-11-05T06:51:12.184" v="135" actId="478"/>
          <ac:spMkLst>
            <pc:docMk/>
            <pc:sldMk cId="0" sldId="258"/>
            <ac:spMk id="153" creationId="{00000000-0000-0000-0000-000000000000}"/>
          </ac:spMkLst>
        </pc:spChg>
        <pc:spChg chg="mod">
          <ac:chgData name="Miglė Parachnevičienė" userId="acefbc1b-05c3-4899-ae01-7c0b35287b92" providerId="ADAL" clId="{C1C1D375-DD41-43C4-92C4-9A84978A9646}" dt="2025-11-05T06:50:13.931" v="112" actId="1076"/>
          <ac:spMkLst>
            <pc:docMk/>
            <pc:sldMk cId="0" sldId="258"/>
            <ac:spMk id="155" creationId="{00000000-0000-0000-0000-000000000000}"/>
          </ac:spMkLst>
        </pc:spChg>
        <pc:spChg chg="mod">
          <ac:chgData name="Miglė Parachnevičienė" userId="acefbc1b-05c3-4899-ae01-7c0b35287b92" providerId="ADAL" clId="{C1C1D375-DD41-43C4-92C4-9A84978A9646}" dt="2025-11-05T06:50:32.539" v="134" actId="20577"/>
          <ac:spMkLst>
            <pc:docMk/>
            <pc:sldMk cId="0" sldId="258"/>
            <ac:spMk id="156" creationId="{00000000-0000-0000-0000-000000000000}"/>
          </ac:spMkLst>
        </pc:spChg>
      </pc:sldChg>
      <pc:sldChg chg="modSp mod modNotesTx">
        <pc:chgData name="Miglė Parachnevičienė" userId="acefbc1b-05c3-4899-ae01-7c0b35287b92" providerId="ADAL" clId="{C1C1D375-DD41-43C4-92C4-9A84978A9646}" dt="2025-11-05T11:36:41.902" v="710" actId="20577"/>
        <pc:sldMkLst>
          <pc:docMk/>
          <pc:sldMk cId="0" sldId="259"/>
        </pc:sldMkLst>
        <pc:spChg chg="mod">
          <ac:chgData name="Miglė Parachnevičienė" userId="acefbc1b-05c3-4899-ae01-7c0b35287b92" providerId="ADAL" clId="{C1C1D375-DD41-43C4-92C4-9A84978A9646}" dt="2025-11-05T08:31:56.223" v="708" actId="14100"/>
          <ac:spMkLst>
            <pc:docMk/>
            <pc:sldMk cId="0" sldId="259"/>
            <ac:spMk id="163" creationId="{00000000-0000-0000-0000-000000000000}"/>
          </ac:spMkLst>
        </pc:spChg>
        <pc:spChg chg="mod">
          <ac:chgData name="Miglė Parachnevičienė" userId="acefbc1b-05c3-4899-ae01-7c0b35287b92" providerId="ADAL" clId="{C1C1D375-DD41-43C4-92C4-9A84978A9646}" dt="2025-11-05T08:32:01.143" v="709" actId="1076"/>
          <ac:spMkLst>
            <pc:docMk/>
            <pc:sldMk cId="0" sldId="259"/>
            <ac:spMk id="166" creationId="{00000000-0000-0000-0000-000000000000}"/>
          </ac:spMkLst>
        </pc:spChg>
      </pc:sldChg>
      <pc:sldChg chg="modSp mod">
        <pc:chgData name="Miglė Parachnevičienė" userId="acefbc1b-05c3-4899-ae01-7c0b35287b92" providerId="ADAL" clId="{C1C1D375-DD41-43C4-92C4-9A84978A9646}" dt="2025-11-05T07:12:38.311" v="274" actId="113"/>
        <pc:sldMkLst>
          <pc:docMk/>
          <pc:sldMk cId="0" sldId="260"/>
        </pc:sldMkLst>
        <pc:spChg chg="mod">
          <ac:chgData name="Miglė Parachnevičienė" userId="acefbc1b-05c3-4899-ae01-7c0b35287b92" providerId="ADAL" clId="{C1C1D375-DD41-43C4-92C4-9A84978A9646}" dt="2025-11-05T07:12:38.311" v="274" actId="113"/>
          <ac:spMkLst>
            <pc:docMk/>
            <pc:sldMk cId="0" sldId="260"/>
            <ac:spMk id="174" creationId="{00000000-0000-0000-0000-000000000000}"/>
          </ac:spMkLst>
        </pc:spChg>
      </pc:sldChg>
      <pc:sldChg chg="addSp modSp mod modNotesTx">
        <pc:chgData name="Miglė Parachnevičienė" userId="acefbc1b-05c3-4899-ae01-7c0b35287b92" providerId="ADAL" clId="{C1C1D375-DD41-43C4-92C4-9A84978A9646}" dt="2025-11-05T11:37:34.726" v="724" actId="20577"/>
        <pc:sldMkLst>
          <pc:docMk/>
          <pc:sldMk cId="0" sldId="261"/>
        </pc:sldMkLst>
        <pc:spChg chg="add mod">
          <ac:chgData name="Miglė Parachnevičienė" userId="acefbc1b-05c3-4899-ae01-7c0b35287b92" providerId="ADAL" clId="{C1C1D375-DD41-43C4-92C4-9A84978A9646}" dt="2025-11-05T07:58:20.898" v="497" actId="1076"/>
          <ac:spMkLst>
            <pc:docMk/>
            <pc:sldMk cId="0" sldId="261"/>
            <ac:spMk id="2" creationId="{6301FF6F-8189-D90A-1A61-F7EDDBFC64AE}"/>
          </ac:spMkLst>
        </pc:spChg>
        <pc:spChg chg="add mod">
          <ac:chgData name="Miglė Parachnevičienė" userId="acefbc1b-05c3-4899-ae01-7c0b35287b92" providerId="ADAL" clId="{C1C1D375-DD41-43C4-92C4-9A84978A9646}" dt="2025-11-05T07:58:07.582" v="494" actId="113"/>
          <ac:spMkLst>
            <pc:docMk/>
            <pc:sldMk cId="0" sldId="261"/>
            <ac:spMk id="3" creationId="{521DB2D2-C995-5717-D297-3E3931C428C0}"/>
          </ac:spMkLst>
        </pc:spChg>
        <pc:spChg chg="mod">
          <ac:chgData name="Miglė Parachnevičienė" userId="acefbc1b-05c3-4899-ae01-7c0b35287b92" providerId="ADAL" clId="{C1C1D375-DD41-43C4-92C4-9A84978A9646}" dt="2025-11-05T07:58:57.769" v="499" actId="1076"/>
          <ac:spMkLst>
            <pc:docMk/>
            <pc:sldMk cId="0" sldId="261"/>
            <ac:spMk id="184" creationId="{00000000-0000-0000-0000-000000000000}"/>
          </ac:spMkLst>
        </pc:spChg>
        <pc:spChg chg="mod">
          <ac:chgData name="Miglė Parachnevičienė" userId="acefbc1b-05c3-4899-ae01-7c0b35287b92" providerId="ADAL" clId="{C1C1D375-DD41-43C4-92C4-9A84978A9646}" dt="2025-11-05T11:37:34.726" v="724" actId="20577"/>
          <ac:spMkLst>
            <pc:docMk/>
            <pc:sldMk cId="0" sldId="261"/>
            <ac:spMk id="186" creationId="{00000000-0000-0000-0000-000000000000}"/>
          </ac:spMkLst>
        </pc:spChg>
        <pc:spChg chg="mod">
          <ac:chgData name="Miglė Parachnevičienė" userId="acefbc1b-05c3-4899-ae01-7c0b35287b92" providerId="ADAL" clId="{C1C1D375-DD41-43C4-92C4-9A84978A9646}" dt="2025-11-05T07:59:23.891" v="501" actId="20577"/>
          <ac:spMkLst>
            <pc:docMk/>
            <pc:sldMk cId="0" sldId="261"/>
            <ac:spMk id="188" creationId="{00000000-0000-0000-0000-000000000000}"/>
          </ac:spMkLst>
        </pc:spChg>
        <pc:spChg chg="mod">
          <ac:chgData name="Miglė Parachnevičienė" userId="acefbc1b-05c3-4899-ae01-7c0b35287b92" providerId="ADAL" clId="{C1C1D375-DD41-43C4-92C4-9A84978A9646}" dt="2025-11-05T07:57:12.106" v="477" actId="14100"/>
          <ac:spMkLst>
            <pc:docMk/>
            <pc:sldMk cId="0" sldId="261"/>
            <ac:spMk id="189" creationId="{00000000-0000-0000-0000-000000000000}"/>
          </ac:spMkLst>
        </pc:spChg>
        <pc:picChg chg="mod">
          <ac:chgData name="Miglė Parachnevičienė" userId="acefbc1b-05c3-4899-ae01-7c0b35287b92" providerId="ADAL" clId="{C1C1D375-DD41-43C4-92C4-9A84978A9646}" dt="2025-11-05T07:58:43.201" v="498" actId="1076"/>
          <ac:picMkLst>
            <pc:docMk/>
            <pc:sldMk cId="0" sldId="261"/>
            <ac:picMk id="185" creationId="{00000000-0000-0000-0000-000000000000}"/>
          </ac:picMkLst>
        </pc:picChg>
      </pc:sldChg>
      <pc:sldChg chg="modSp mod">
        <pc:chgData name="Miglė Parachnevičienė" userId="acefbc1b-05c3-4899-ae01-7c0b35287b92" providerId="ADAL" clId="{C1C1D375-DD41-43C4-92C4-9A84978A9646}" dt="2025-11-05T11:39:11.985" v="739" actId="255"/>
        <pc:sldMkLst>
          <pc:docMk/>
          <pc:sldMk cId="0" sldId="264"/>
        </pc:sldMkLst>
        <pc:spChg chg="mod">
          <ac:chgData name="Miglė Parachnevičienė" userId="acefbc1b-05c3-4899-ae01-7c0b35287b92" providerId="ADAL" clId="{C1C1D375-DD41-43C4-92C4-9A84978A9646}" dt="2025-11-05T11:39:11.985" v="739" actId="255"/>
          <ac:spMkLst>
            <pc:docMk/>
            <pc:sldMk cId="0" sldId="264"/>
            <ac:spMk id="219" creationId="{00000000-0000-0000-0000-000000000000}"/>
          </ac:spMkLst>
        </pc:spChg>
      </pc:sldChg>
      <pc:sldChg chg="modSp mod">
        <pc:chgData name="Miglė Parachnevičienė" userId="acefbc1b-05c3-4899-ae01-7c0b35287b92" providerId="ADAL" clId="{C1C1D375-DD41-43C4-92C4-9A84978A9646}" dt="2025-11-05T08:01:12.565" v="505" actId="20577"/>
        <pc:sldMkLst>
          <pc:docMk/>
          <pc:sldMk cId="0" sldId="266"/>
        </pc:sldMkLst>
        <pc:spChg chg="mod">
          <ac:chgData name="Miglė Parachnevičienė" userId="acefbc1b-05c3-4899-ae01-7c0b35287b92" providerId="ADAL" clId="{C1C1D375-DD41-43C4-92C4-9A84978A9646}" dt="2025-11-05T08:01:12.565" v="505" actId="20577"/>
          <ac:spMkLst>
            <pc:docMk/>
            <pc:sldMk cId="0" sldId="266"/>
            <ac:spMk id="232" creationId="{00000000-0000-0000-0000-000000000000}"/>
          </ac:spMkLst>
        </pc:spChg>
      </pc:sldChg>
      <pc:sldChg chg="addSp delSp modSp mod delAnim">
        <pc:chgData name="Miglė Parachnevičienė" userId="acefbc1b-05c3-4899-ae01-7c0b35287b92" providerId="ADAL" clId="{C1C1D375-DD41-43C4-92C4-9A84978A9646}" dt="2025-11-05T08:15:39.380" v="698" actId="1076"/>
        <pc:sldMkLst>
          <pc:docMk/>
          <pc:sldMk cId="0" sldId="267"/>
        </pc:sldMkLst>
        <pc:spChg chg="add mod">
          <ac:chgData name="Miglė Parachnevičienė" userId="acefbc1b-05c3-4899-ae01-7c0b35287b92" providerId="ADAL" clId="{C1C1D375-DD41-43C4-92C4-9A84978A9646}" dt="2025-11-05T08:15:32.891" v="695" actId="1076"/>
          <ac:spMkLst>
            <pc:docMk/>
            <pc:sldMk cId="0" sldId="267"/>
            <ac:spMk id="4" creationId="{9C6157AA-FD47-D734-BC1F-2607ED49D42F}"/>
          </ac:spMkLst>
        </pc:spChg>
        <pc:picChg chg="add mod modCrop">
          <ac:chgData name="Miglė Parachnevičienė" userId="acefbc1b-05c3-4899-ae01-7c0b35287b92" providerId="ADAL" clId="{C1C1D375-DD41-43C4-92C4-9A84978A9646}" dt="2025-11-05T08:15:35.533" v="696" actId="1076"/>
          <ac:picMkLst>
            <pc:docMk/>
            <pc:sldMk cId="0" sldId="267"/>
            <ac:picMk id="3" creationId="{87448F18-09B3-0420-0ED6-D5289BFED4BC}"/>
          </ac:picMkLst>
        </pc:picChg>
        <pc:picChg chg="del">
          <ac:chgData name="Miglė Parachnevičienė" userId="acefbc1b-05c3-4899-ae01-7c0b35287b92" providerId="ADAL" clId="{C1C1D375-DD41-43C4-92C4-9A84978A9646}" dt="2025-11-05T08:14:22.198" v="651" actId="478"/>
          <ac:picMkLst>
            <pc:docMk/>
            <pc:sldMk cId="0" sldId="267"/>
            <ac:picMk id="244" creationId="{00000000-0000-0000-0000-000000000000}"/>
          </ac:picMkLst>
        </pc:picChg>
        <pc:cxnChg chg="mod">
          <ac:chgData name="Miglė Parachnevičienė" userId="acefbc1b-05c3-4899-ae01-7c0b35287b92" providerId="ADAL" clId="{C1C1D375-DD41-43C4-92C4-9A84978A9646}" dt="2025-11-05T08:15:37.332" v="697" actId="1076"/>
          <ac:cxnSpMkLst>
            <pc:docMk/>
            <pc:sldMk cId="0" sldId="267"/>
            <ac:cxnSpMk id="245" creationId="{00000000-0000-0000-0000-000000000000}"/>
          </ac:cxnSpMkLst>
        </pc:cxnChg>
        <pc:cxnChg chg="mod">
          <ac:chgData name="Miglė Parachnevičienė" userId="acefbc1b-05c3-4899-ae01-7c0b35287b92" providerId="ADAL" clId="{C1C1D375-DD41-43C4-92C4-9A84978A9646}" dt="2025-11-05T08:15:39.380" v="698" actId="1076"/>
          <ac:cxnSpMkLst>
            <pc:docMk/>
            <pc:sldMk cId="0" sldId="267"/>
            <ac:cxnSpMk id="246" creationId="{00000000-0000-0000-0000-000000000000}"/>
          </ac:cxnSpMkLst>
        </pc:cxnChg>
        <pc:cxnChg chg="del mod">
          <ac:chgData name="Miglė Parachnevičienė" userId="acefbc1b-05c3-4899-ae01-7c0b35287b92" providerId="ADAL" clId="{C1C1D375-DD41-43C4-92C4-9A84978A9646}" dt="2025-11-05T08:15:03.390" v="662" actId="478"/>
          <ac:cxnSpMkLst>
            <pc:docMk/>
            <pc:sldMk cId="0" sldId="267"/>
            <ac:cxnSpMk id="247" creationId="{00000000-0000-0000-0000-000000000000}"/>
          </ac:cxnSpMkLst>
        </pc:cxnChg>
        <pc:cxnChg chg="del">
          <ac:chgData name="Miglė Parachnevičienė" userId="acefbc1b-05c3-4899-ae01-7c0b35287b92" providerId="ADAL" clId="{C1C1D375-DD41-43C4-92C4-9A84978A9646}" dt="2025-11-05T08:14:24.599" v="652" actId="478"/>
          <ac:cxnSpMkLst>
            <pc:docMk/>
            <pc:sldMk cId="0" sldId="267"/>
            <ac:cxnSpMk id="248" creationId="{00000000-0000-0000-0000-000000000000}"/>
          </ac:cxnSpMkLst>
        </pc:cxnChg>
        <pc:cxnChg chg="del">
          <ac:chgData name="Miglė Parachnevičienė" userId="acefbc1b-05c3-4899-ae01-7c0b35287b92" providerId="ADAL" clId="{C1C1D375-DD41-43C4-92C4-9A84978A9646}" dt="2025-11-05T08:14:25.760" v="653" actId="478"/>
          <ac:cxnSpMkLst>
            <pc:docMk/>
            <pc:sldMk cId="0" sldId="267"/>
            <ac:cxnSpMk id="249" creationId="{00000000-0000-0000-0000-000000000000}"/>
          </ac:cxnSpMkLst>
        </pc:cxnChg>
        <pc:cxnChg chg="del">
          <ac:chgData name="Miglė Parachnevičienė" userId="acefbc1b-05c3-4899-ae01-7c0b35287b92" providerId="ADAL" clId="{C1C1D375-DD41-43C4-92C4-9A84978A9646}" dt="2025-11-05T08:14:26.471" v="654" actId="478"/>
          <ac:cxnSpMkLst>
            <pc:docMk/>
            <pc:sldMk cId="0" sldId="267"/>
            <ac:cxnSpMk id="250" creationId="{00000000-0000-0000-0000-000000000000}"/>
          </ac:cxnSpMkLst>
        </pc:cxnChg>
      </pc:sldChg>
      <pc:sldChg chg="modSp mod">
        <pc:chgData name="Miglė Parachnevičienė" userId="acefbc1b-05c3-4899-ae01-7c0b35287b92" providerId="ADAL" clId="{C1C1D375-DD41-43C4-92C4-9A84978A9646}" dt="2025-11-05T07:49:59.944" v="449" actId="20577"/>
        <pc:sldMkLst>
          <pc:docMk/>
          <pc:sldMk cId="0" sldId="268"/>
        </pc:sldMkLst>
        <pc:spChg chg="mod">
          <ac:chgData name="Miglė Parachnevičienė" userId="acefbc1b-05c3-4899-ae01-7c0b35287b92" providerId="ADAL" clId="{C1C1D375-DD41-43C4-92C4-9A84978A9646}" dt="2025-11-05T07:49:59.944" v="449" actId="20577"/>
          <ac:spMkLst>
            <pc:docMk/>
            <pc:sldMk cId="0" sldId="268"/>
            <ac:spMk id="258" creationId="{00000000-0000-0000-0000-000000000000}"/>
          </ac:spMkLst>
        </pc:spChg>
        <pc:spChg chg="mod">
          <ac:chgData name="Miglė Parachnevičienė" userId="acefbc1b-05c3-4899-ae01-7c0b35287b92" providerId="ADAL" clId="{C1C1D375-DD41-43C4-92C4-9A84978A9646}" dt="2025-11-05T07:49:53.385" v="440" actId="1076"/>
          <ac:spMkLst>
            <pc:docMk/>
            <pc:sldMk cId="0" sldId="268"/>
            <ac:spMk id="260" creationId="{00000000-0000-0000-0000-000000000000}"/>
          </ac:spMkLst>
        </pc:spChg>
      </pc:sldChg>
      <pc:sldChg chg="modSp mod">
        <pc:chgData name="Miglė Parachnevičienė" userId="acefbc1b-05c3-4899-ae01-7c0b35287b92" providerId="ADAL" clId="{C1C1D375-DD41-43C4-92C4-9A84978A9646}" dt="2025-11-05T07:03:31.198" v="203" actId="732"/>
        <pc:sldMkLst>
          <pc:docMk/>
          <pc:sldMk cId="0" sldId="269"/>
        </pc:sldMkLst>
        <pc:spChg chg="mod">
          <ac:chgData name="Miglė Parachnevičienė" userId="acefbc1b-05c3-4899-ae01-7c0b35287b92" providerId="ADAL" clId="{C1C1D375-DD41-43C4-92C4-9A84978A9646}" dt="2025-11-05T07:03:05.170" v="201" actId="14100"/>
          <ac:spMkLst>
            <pc:docMk/>
            <pc:sldMk cId="0" sldId="269"/>
            <ac:spMk id="265" creationId="{00000000-0000-0000-0000-000000000000}"/>
          </ac:spMkLst>
        </pc:spChg>
        <pc:spChg chg="mod">
          <ac:chgData name="Miglė Parachnevičienė" userId="acefbc1b-05c3-4899-ae01-7c0b35287b92" providerId="ADAL" clId="{C1C1D375-DD41-43C4-92C4-9A84978A9646}" dt="2025-11-05T07:03:09.825" v="202" actId="1076"/>
          <ac:spMkLst>
            <pc:docMk/>
            <pc:sldMk cId="0" sldId="269"/>
            <ac:spMk id="267" creationId="{00000000-0000-0000-0000-000000000000}"/>
          </ac:spMkLst>
        </pc:spChg>
        <pc:picChg chg="mod modCrop">
          <ac:chgData name="Miglė Parachnevičienė" userId="acefbc1b-05c3-4899-ae01-7c0b35287b92" providerId="ADAL" clId="{C1C1D375-DD41-43C4-92C4-9A84978A9646}" dt="2025-11-05T07:03:31.198" v="203" actId="732"/>
          <ac:picMkLst>
            <pc:docMk/>
            <pc:sldMk cId="0" sldId="269"/>
            <ac:picMk id="269" creationId="{00000000-0000-0000-0000-000000000000}"/>
          </ac:picMkLst>
        </pc:picChg>
      </pc:sldChg>
      <pc:sldChg chg="addSp delSp modSp mod modAnim">
        <pc:chgData name="Miglė Parachnevičienė" userId="acefbc1b-05c3-4899-ae01-7c0b35287b92" providerId="ADAL" clId="{C1C1D375-DD41-43C4-92C4-9A84978A9646}" dt="2025-11-05T11:53:05.811" v="741" actId="1076"/>
        <pc:sldMkLst>
          <pc:docMk/>
          <pc:sldMk cId="0" sldId="270"/>
        </pc:sldMkLst>
        <pc:spChg chg="add mod">
          <ac:chgData name="Miglė Parachnevičienė" userId="acefbc1b-05c3-4899-ae01-7c0b35287b92" providerId="ADAL" clId="{C1C1D375-DD41-43C4-92C4-9A84978A9646}" dt="2025-11-05T06:51:50.713" v="138"/>
          <ac:spMkLst>
            <pc:docMk/>
            <pc:sldMk cId="0" sldId="270"/>
            <ac:spMk id="2" creationId="{CDC7D313-A2D9-47F4-8A95-89EB8377DC9D}"/>
          </ac:spMkLst>
        </pc:spChg>
        <pc:spChg chg="add del">
          <ac:chgData name="Miglė Parachnevičienė" userId="acefbc1b-05c3-4899-ae01-7c0b35287b92" providerId="ADAL" clId="{C1C1D375-DD41-43C4-92C4-9A84978A9646}" dt="2025-11-05T06:52:22.772" v="140" actId="11529"/>
          <ac:spMkLst>
            <pc:docMk/>
            <pc:sldMk cId="0" sldId="270"/>
            <ac:spMk id="3" creationId="{2A71E42D-A174-EE1C-D238-C5E64B2A7201}"/>
          </ac:spMkLst>
        </pc:spChg>
        <pc:spChg chg="add del">
          <ac:chgData name="Miglė Parachnevičienė" userId="acefbc1b-05c3-4899-ae01-7c0b35287b92" providerId="ADAL" clId="{C1C1D375-DD41-43C4-92C4-9A84978A9646}" dt="2025-11-05T06:52:41.269" v="142" actId="11529"/>
          <ac:spMkLst>
            <pc:docMk/>
            <pc:sldMk cId="0" sldId="270"/>
            <ac:spMk id="4" creationId="{13987A21-734D-2C89-F2FA-D11D6B942197}"/>
          </ac:spMkLst>
        </pc:spChg>
        <pc:spChg chg="add del mod">
          <ac:chgData name="Miglė Parachnevičienė" userId="acefbc1b-05c3-4899-ae01-7c0b35287b92" providerId="ADAL" clId="{C1C1D375-DD41-43C4-92C4-9A84978A9646}" dt="2025-11-05T06:53:21.375" v="146" actId="11529"/>
          <ac:spMkLst>
            <pc:docMk/>
            <pc:sldMk cId="0" sldId="270"/>
            <ac:spMk id="5" creationId="{FCB7D63C-2B74-40C5-B257-662D23E28F9F}"/>
          </ac:spMkLst>
        </pc:spChg>
        <pc:spChg chg="add del">
          <ac:chgData name="Miglė Parachnevičienė" userId="acefbc1b-05c3-4899-ae01-7c0b35287b92" providerId="ADAL" clId="{C1C1D375-DD41-43C4-92C4-9A84978A9646}" dt="2025-11-05T06:54:11.477" v="148" actId="11529"/>
          <ac:spMkLst>
            <pc:docMk/>
            <pc:sldMk cId="0" sldId="270"/>
            <ac:spMk id="6" creationId="{3F76C00C-A2A1-B5C5-E567-4ADB7EF87C98}"/>
          </ac:spMkLst>
        </pc:spChg>
        <pc:spChg chg="add del mod">
          <ac:chgData name="Miglė Parachnevičienė" userId="acefbc1b-05c3-4899-ae01-7c0b35287b92" providerId="ADAL" clId="{C1C1D375-DD41-43C4-92C4-9A84978A9646}" dt="2025-11-05T06:55:06.834" v="152" actId="11529"/>
          <ac:spMkLst>
            <pc:docMk/>
            <pc:sldMk cId="0" sldId="270"/>
            <ac:spMk id="7" creationId="{1BECA317-37C0-D523-285B-E9710BC02A3B}"/>
          </ac:spMkLst>
        </pc:spChg>
        <pc:spChg chg="add del mod">
          <ac:chgData name="Miglė Parachnevičienė" userId="acefbc1b-05c3-4899-ae01-7c0b35287b92" providerId="ADAL" clId="{C1C1D375-DD41-43C4-92C4-9A84978A9646}" dt="2025-11-05T06:56:40.680" v="158" actId="11529"/>
          <ac:spMkLst>
            <pc:docMk/>
            <pc:sldMk cId="0" sldId="270"/>
            <ac:spMk id="8" creationId="{8B07C4CD-C932-84BF-409F-478C01DF0FAC}"/>
          </ac:spMkLst>
        </pc:spChg>
        <pc:spChg chg="mod">
          <ac:chgData name="Miglė Parachnevičienė" userId="acefbc1b-05c3-4899-ae01-7c0b35287b92" providerId="ADAL" clId="{C1C1D375-DD41-43C4-92C4-9A84978A9646}" dt="2025-11-05T11:52:26.208" v="740" actId="14100"/>
          <ac:spMkLst>
            <pc:docMk/>
            <pc:sldMk cId="0" sldId="270"/>
            <ac:spMk id="274" creationId="{00000000-0000-0000-0000-000000000000}"/>
          </ac:spMkLst>
        </pc:spChg>
        <pc:spChg chg="del">
          <ac:chgData name="Miglė Parachnevičienė" userId="acefbc1b-05c3-4899-ae01-7c0b35287b92" providerId="ADAL" clId="{C1C1D375-DD41-43C4-92C4-9A84978A9646}" dt="2025-11-05T06:51:49.315" v="137" actId="478"/>
          <ac:spMkLst>
            <pc:docMk/>
            <pc:sldMk cId="0" sldId="270"/>
            <ac:spMk id="275" creationId="{00000000-0000-0000-0000-000000000000}"/>
          </ac:spMkLst>
        </pc:spChg>
        <pc:inkChg chg="add del">
          <ac:chgData name="Miglė Parachnevičienė" userId="acefbc1b-05c3-4899-ae01-7c0b35287b92" providerId="ADAL" clId="{C1C1D375-DD41-43C4-92C4-9A84978A9646}" dt="2025-11-05T06:57:00.941" v="160"/>
          <ac:inkMkLst>
            <pc:docMk/>
            <pc:sldMk cId="0" sldId="270"/>
            <ac:inkMk id="9" creationId="{1B8366B0-6F13-0D5F-4117-06763BE7DC30}"/>
          </ac:inkMkLst>
        </pc:inkChg>
        <pc:inkChg chg="add">
          <ac:chgData name="Miglė Parachnevičienė" userId="acefbc1b-05c3-4899-ae01-7c0b35287b92" providerId="ADAL" clId="{C1C1D375-DD41-43C4-92C4-9A84978A9646}" dt="2025-11-05T06:57:00.941" v="160"/>
          <ac:inkMkLst>
            <pc:docMk/>
            <pc:sldMk cId="0" sldId="270"/>
            <ac:inkMk id="10" creationId="{5C4F0897-9672-43BA-60FE-CA57165A8150}"/>
          </ac:inkMkLst>
        </pc:inkChg>
        <pc:inkChg chg="add del">
          <ac:chgData name="Miglė Parachnevičienė" userId="acefbc1b-05c3-4899-ae01-7c0b35287b92" providerId="ADAL" clId="{C1C1D375-DD41-43C4-92C4-9A84978A9646}" dt="2025-11-05T07:04:43.593" v="212" actId="9405"/>
          <ac:inkMkLst>
            <pc:docMk/>
            <pc:sldMk cId="0" sldId="270"/>
            <ac:inkMk id="12" creationId="{0FC25257-9C27-981C-3E94-1B676E081CB6}"/>
          </ac:inkMkLst>
        </pc:inkChg>
        <pc:inkChg chg="add del">
          <ac:chgData name="Miglė Parachnevičienė" userId="acefbc1b-05c3-4899-ae01-7c0b35287b92" providerId="ADAL" clId="{C1C1D375-DD41-43C4-92C4-9A84978A9646}" dt="2025-11-05T07:04:42.734" v="211" actId="9405"/>
          <ac:inkMkLst>
            <pc:docMk/>
            <pc:sldMk cId="0" sldId="270"/>
            <ac:inkMk id="13" creationId="{3DEC63BF-2EEA-89D8-9181-13F107402A80}"/>
          </ac:inkMkLst>
        </pc:inkChg>
        <pc:inkChg chg="add del">
          <ac:chgData name="Miglė Parachnevičienė" userId="acefbc1b-05c3-4899-ae01-7c0b35287b92" providerId="ADAL" clId="{C1C1D375-DD41-43C4-92C4-9A84978A9646}" dt="2025-11-05T07:04:40.937" v="210" actId="9405"/>
          <ac:inkMkLst>
            <pc:docMk/>
            <pc:sldMk cId="0" sldId="270"/>
            <ac:inkMk id="14" creationId="{BBCEB942-F6C2-44D6-3058-263DCED3FE78}"/>
          </ac:inkMkLst>
        </pc:inkChg>
        <pc:inkChg chg="add del">
          <ac:chgData name="Miglė Parachnevičienė" userId="acefbc1b-05c3-4899-ae01-7c0b35287b92" providerId="ADAL" clId="{C1C1D375-DD41-43C4-92C4-9A84978A9646}" dt="2025-11-05T07:04:58.342" v="214"/>
          <ac:inkMkLst>
            <pc:docMk/>
            <pc:sldMk cId="0" sldId="270"/>
            <ac:inkMk id="15" creationId="{30DFA8DE-5DCE-AE70-47BE-D2D4F34A2E09}"/>
          </ac:inkMkLst>
        </pc:inkChg>
        <pc:inkChg chg="add mod">
          <ac:chgData name="Miglė Parachnevičienė" userId="acefbc1b-05c3-4899-ae01-7c0b35287b92" providerId="ADAL" clId="{C1C1D375-DD41-43C4-92C4-9A84978A9646}" dt="2025-11-05T07:04:58.717" v="215"/>
          <ac:inkMkLst>
            <pc:docMk/>
            <pc:sldMk cId="0" sldId="270"/>
            <ac:inkMk id="16" creationId="{E460BB50-0AA6-0CA1-92B3-3CCA47740A38}"/>
          </ac:inkMkLst>
        </pc:inkChg>
        <pc:cxnChg chg="mod">
          <ac:chgData name="Miglė Parachnevičienė" userId="acefbc1b-05c3-4899-ae01-7c0b35287b92" providerId="ADAL" clId="{C1C1D375-DD41-43C4-92C4-9A84978A9646}" dt="2025-11-05T07:01:25.851" v="173" actId="208"/>
          <ac:cxnSpMkLst>
            <pc:docMk/>
            <pc:sldMk cId="0" sldId="270"/>
            <ac:cxnSpMk id="278" creationId="{00000000-0000-0000-0000-000000000000}"/>
          </ac:cxnSpMkLst>
        </pc:cxnChg>
        <pc:cxnChg chg="mod">
          <ac:chgData name="Miglė Parachnevičienė" userId="acefbc1b-05c3-4899-ae01-7c0b35287b92" providerId="ADAL" clId="{C1C1D375-DD41-43C4-92C4-9A84978A9646}" dt="2025-11-05T11:53:05.811" v="741" actId="1076"/>
          <ac:cxnSpMkLst>
            <pc:docMk/>
            <pc:sldMk cId="0" sldId="270"/>
            <ac:cxnSpMk id="279" creationId="{00000000-0000-0000-0000-000000000000}"/>
          </ac:cxnSpMkLst>
        </pc:cxnChg>
        <pc:cxnChg chg="mod">
          <ac:chgData name="Miglė Parachnevičienė" userId="acefbc1b-05c3-4899-ae01-7c0b35287b92" providerId="ADAL" clId="{C1C1D375-DD41-43C4-92C4-9A84978A9646}" dt="2025-11-05T07:07:10.866" v="222" actId="14100"/>
          <ac:cxnSpMkLst>
            <pc:docMk/>
            <pc:sldMk cId="0" sldId="270"/>
            <ac:cxnSpMk id="280" creationId="{00000000-0000-0000-0000-000000000000}"/>
          </ac:cxnSpMkLst>
        </pc:cxnChg>
      </pc:sldChg>
      <pc:sldChg chg="addSp delSp modSp add mod delAnim">
        <pc:chgData name="Miglė Parachnevičienė" userId="acefbc1b-05c3-4899-ae01-7c0b35287b92" providerId="ADAL" clId="{C1C1D375-DD41-43C4-92C4-9A84978A9646}" dt="2025-11-05T08:10:16.670" v="628" actId="1076"/>
        <pc:sldMkLst>
          <pc:docMk/>
          <pc:sldMk cId="1182703317" sldId="272"/>
        </pc:sldMkLst>
        <pc:spChg chg="add mod">
          <ac:chgData name="Miglė Parachnevičienė" userId="acefbc1b-05c3-4899-ae01-7c0b35287b92" providerId="ADAL" clId="{C1C1D375-DD41-43C4-92C4-9A84978A9646}" dt="2025-11-05T08:06:00.875" v="591" actId="20577"/>
          <ac:spMkLst>
            <pc:docMk/>
            <pc:sldMk cId="1182703317" sldId="272"/>
            <ac:spMk id="2" creationId="{3DCAF61F-8CBF-2746-E815-CB214CFECFD0}"/>
          </ac:spMkLst>
        </pc:spChg>
        <pc:picChg chg="add del">
          <ac:chgData name="Miglė Parachnevičienė" userId="acefbc1b-05c3-4899-ae01-7c0b35287b92" providerId="ADAL" clId="{C1C1D375-DD41-43C4-92C4-9A84978A9646}" dt="2025-11-05T08:06:52.091" v="597" actId="22"/>
          <ac:picMkLst>
            <pc:docMk/>
            <pc:sldMk cId="1182703317" sldId="272"/>
            <ac:picMk id="4" creationId="{D2C6B022-FABC-3FB9-067A-66331B554E8E}"/>
          </ac:picMkLst>
        </pc:picChg>
        <pc:picChg chg="add mod modCrop">
          <ac:chgData name="Miglė Parachnevičienė" userId="acefbc1b-05c3-4899-ae01-7c0b35287b92" providerId="ADAL" clId="{C1C1D375-DD41-43C4-92C4-9A84978A9646}" dt="2025-11-05T08:10:16.670" v="628" actId="1076"/>
          <ac:picMkLst>
            <pc:docMk/>
            <pc:sldMk cId="1182703317" sldId="272"/>
            <ac:picMk id="6" creationId="{26021B23-21A4-129C-BC9F-14753E850931}"/>
          </ac:picMkLst>
        </pc:picChg>
        <pc:picChg chg="del">
          <ac:chgData name="Miglė Parachnevičienė" userId="acefbc1b-05c3-4899-ae01-7c0b35287b92" providerId="ADAL" clId="{C1C1D375-DD41-43C4-92C4-9A84978A9646}" dt="2025-11-05T08:05:41.487" v="578" actId="478"/>
          <ac:picMkLst>
            <pc:docMk/>
            <pc:sldMk cId="1182703317" sldId="272"/>
            <ac:picMk id="244" creationId="{CEE2A94F-3B18-3AA4-AFA6-4BF15B8BF663}"/>
          </ac:picMkLst>
        </pc:picChg>
        <pc:cxnChg chg="mod">
          <ac:chgData name="Miglė Parachnevičienė" userId="acefbc1b-05c3-4899-ae01-7c0b35287b92" providerId="ADAL" clId="{C1C1D375-DD41-43C4-92C4-9A84978A9646}" dt="2025-11-05T08:07:33.168" v="606" actId="1076"/>
          <ac:cxnSpMkLst>
            <pc:docMk/>
            <pc:sldMk cId="1182703317" sldId="272"/>
            <ac:cxnSpMk id="245" creationId="{ACAD454C-8C0F-2480-23D1-3B28E80112BF}"/>
          </ac:cxnSpMkLst>
        </pc:cxnChg>
        <pc:cxnChg chg="mod">
          <ac:chgData name="Miglė Parachnevičienė" userId="acefbc1b-05c3-4899-ae01-7c0b35287b92" providerId="ADAL" clId="{C1C1D375-DD41-43C4-92C4-9A84978A9646}" dt="2025-11-05T08:07:34.513" v="607" actId="1076"/>
          <ac:cxnSpMkLst>
            <pc:docMk/>
            <pc:sldMk cId="1182703317" sldId="272"/>
            <ac:cxnSpMk id="246" creationId="{CD0D74BC-A8D0-B6DA-568D-35644AC21753}"/>
          </ac:cxnSpMkLst>
        </pc:cxnChg>
        <pc:cxnChg chg="mod">
          <ac:chgData name="Miglė Parachnevičienė" userId="acefbc1b-05c3-4899-ae01-7c0b35287b92" providerId="ADAL" clId="{C1C1D375-DD41-43C4-92C4-9A84978A9646}" dt="2025-11-05T08:07:36.793" v="608" actId="1076"/>
          <ac:cxnSpMkLst>
            <pc:docMk/>
            <pc:sldMk cId="1182703317" sldId="272"/>
            <ac:cxnSpMk id="247" creationId="{B737FC37-C568-0905-E7C2-0B40756A98E4}"/>
          </ac:cxnSpMkLst>
        </pc:cxnChg>
        <pc:cxnChg chg="del">
          <ac:chgData name="Miglė Parachnevičienė" userId="acefbc1b-05c3-4899-ae01-7c0b35287b92" providerId="ADAL" clId="{C1C1D375-DD41-43C4-92C4-9A84978A9646}" dt="2025-11-05T08:06:06.330" v="593" actId="478"/>
          <ac:cxnSpMkLst>
            <pc:docMk/>
            <pc:sldMk cId="1182703317" sldId="272"/>
            <ac:cxnSpMk id="248" creationId="{1DB97206-2361-8961-E43F-1727E3325AB7}"/>
          </ac:cxnSpMkLst>
        </pc:cxnChg>
        <pc:cxnChg chg="del">
          <ac:chgData name="Miglė Parachnevičienė" userId="acefbc1b-05c3-4899-ae01-7c0b35287b92" providerId="ADAL" clId="{C1C1D375-DD41-43C4-92C4-9A84978A9646}" dt="2025-11-05T08:06:07.391" v="594" actId="478"/>
          <ac:cxnSpMkLst>
            <pc:docMk/>
            <pc:sldMk cId="1182703317" sldId="272"/>
            <ac:cxnSpMk id="249" creationId="{09448909-269B-B843-AB4E-EF3411A22E07}"/>
          </ac:cxnSpMkLst>
        </pc:cxnChg>
        <pc:cxnChg chg="del">
          <ac:chgData name="Miglė Parachnevičienė" userId="acefbc1b-05c3-4899-ae01-7c0b35287b92" providerId="ADAL" clId="{C1C1D375-DD41-43C4-92C4-9A84978A9646}" dt="2025-11-05T08:06:08.203" v="595" actId="478"/>
          <ac:cxnSpMkLst>
            <pc:docMk/>
            <pc:sldMk cId="1182703317" sldId="272"/>
            <ac:cxnSpMk id="250" creationId="{246049C4-98AE-24BF-EF77-126DDD225B70}"/>
          </ac:cxnSpMkLst>
        </pc:cxnChg>
      </pc:sldChg>
      <pc:sldChg chg="addSp delSp modSp new del mod ord">
        <pc:chgData name="Miglė Parachnevičienė" userId="acefbc1b-05c3-4899-ae01-7c0b35287b92" providerId="ADAL" clId="{C1C1D375-DD41-43C4-92C4-9A84978A9646}" dt="2025-11-05T08:02:26.493" v="506" actId="47"/>
        <pc:sldMkLst>
          <pc:docMk/>
          <pc:sldMk cId="2816699921" sldId="272"/>
        </pc:sldMkLst>
        <pc:spChg chg="add del mod">
          <ac:chgData name="Miglė Parachnevičienė" userId="acefbc1b-05c3-4899-ae01-7c0b35287b92" providerId="ADAL" clId="{C1C1D375-DD41-43C4-92C4-9A84978A9646}" dt="2025-11-05T07:50:51.859" v="453" actId="478"/>
          <ac:spMkLst>
            <pc:docMk/>
            <pc:sldMk cId="2816699921" sldId="272"/>
            <ac:spMk id="7" creationId="{310EAAAB-8B8D-4EA9-DDB0-42BAF9DE8D64}"/>
          </ac:spMkLst>
        </pc:spChg>
        <pc:spChg chg="add del mod">
          <ac:chgData name="Miglė Parachnevičienė" userId="acefbc1b-05c3-4899-ae01-7c0b35287b92" providerId="ADAL" clId="{C1C1D375-DD41-43C4-92C4-9A84978A9646}" dt="2025-11-05T07:51:19.187" v="456" actId="478"/>
          <ac:spMkLst>
            <pc:docMk/>
            <pc:sldMk cId="2816699921" sldId="272"/>
            <ac:spMk id="9" creationId="{F5910C6E-27A7-1867-E886-628CD42831F6}"/>
          </ac:spMkLst>
        </pc:spChg>
        <pc:spChg chg="add mod">
          <ac:chgData name="Miglė Parachnevičienė" userId="acefbc1b-05c3-4899-ae01-7c0b35287b92" providerId="ADAL" clId="{C1C1D375-DD41-43C4-92C4-9A84978A9646}" dt="2025-11-05T07:51:20.756" v="457"/>
          <ac:spMkLst>
            <pc:docMk/>
            <pc:sldMk cId="2816699921" sldId="272"/>
            <ac:spMk id="10" creationId="{2C99A4ED-C6ED-5C35-34C1-B9809AD11315}"/>
          </ac:spMkLst>
        </pc:spChg>
      </pc:sldChg>
      <pc:sldChg chg="addSp delSp modSp add mod delAnim">
        <pc:chgData name="Miglė Parachnevičienė" userId="acefbc1b-05c3-4899-ae01-7c0b35287b92" providerId="ADAL" clId="{C1C1D375-DD41-43C4-92C4-9A84978A9646}" dt="2025-11-05T08:12:43.692" v="650" actId="1076"/>
        <pc:sldMkLst>
          <pc:docMk/>
          <pc:sldMk cId="1726106160" sldId="273"/>
        </pc:sldMkLst>
        <pc:spChg chg="add mod">
          <ac:chgData name="Miglė Parachnevičienė" userId="acefbc1b-05c3-4899-ae01-7c0b35287b92" providerId="ADAL" clId="{C1C1D375-DD41-43C4-92C4-9A84978A9646}" dt="2025-11-05T08:12:12.846" v="646" actId="1076"/>
          <ac:spMkLst>
            <pc:docMk/>
            <pc:sldMk cId="1726106160" sldId="273"/>
            <ac:spMk id="2" creationId="{85A494DA-835E-37D4-9B74-8003809F395F}"/>
          </ac:spMkLst>
        </pc:spChg>
        <pc:picChg chg="add mod modCrop">
          <ac:chgData name="Miglė Parachnevičienė" userId="acefbc1b-05c3-4899-ae01-7c0b35287b92" providerId="ADAL" clId="{C1C1D375-DD41-43C4-92C4-9A84978A9646}" dt="2025-11-05T08:12:07.776" v="644" actId="14100"/>
          <ac:picMkLst>
            <pc:docMk/>
            <pc:sldMk cId="1726106160" sldId="273"/>
            <ac:picMk id="4" creationId="{52C561B6-5730-5A2F-B43E-94A7F14D1E34}"/>
          </ac:picMkLst>
        </pc:picChg>
        <pc:picChg chg="add mod modCrop">
          <ac:chgData name="Miglė Parachnevičienė" userId="acefbc1b-05c3-4899-ae01-7c0b35287b92" providerId="ADAL" clId="{C1C1D375-DD41-43C4-92C4-9A84978A9646}" dt="2025-11-05T08:12:18.901" v="647" actId="14100"/>
          <ac:picMkLst>
            <pc:docMk/>
            <pc:sldMk cId="1726106160" sldId="273"/>
            <ac:picMk id="6" creationId="{44CCBA2D-212A-20C3-97CE-8445A278C0FF}"/>
          </ac:picMkLst>
        </pc:picChg>
        <pc:picChg chg="del">
          <ac:chgData name="Miglė Parachnevičienė" userId="acefbc1b-05c3-4899-ae01-7c0b35287b92" providerId="ADAL" clId="{C1C1D375-DD41-43C4-92C4-9A84978A9646}" dt="2025-11-05T08:09:48.200" v="609" actId="478"/>
          <ac:picMkLst>
            <pc:docMk/>
            <pc:sldMk cId="1726106160" sldId="273"/>
            <ac:picMk id="244" creationId="{C24655BF-5A5D-9ABC-99C9-062700766499}"/>
          </ac:picMkLst>
        </pc:picChg>
        <pc:cxnChg chg="mod">
          <ac:chgData name="Miglė Parachnevičienė" userId="acefbc1b-05c3-4899-ae01-7c0b35287b92" providerId="ADAL" clId="{C1C1D375-DD41-43C4-92C4-9A84978A9646}" dt="2025-11-05T08:12:43.692" v="650" actId="1076"/>
          <ac:cxnSpMkLst>
            <pc:docMk/>
            <pc:sldMk cId="1726106160" sldId="273"/>
            <ac:cxnSpMk id="245" creationId="{C57DD014-322E-98DD-E7F7-576EAD1BA1AE}"/>
          </ac:cxnSpMkLst>
        </pc:cxnChg>
        <pc:cxnChg chg="mod">
          <ac:chgData name="Miglė Parachnevičienė" userId="acefbc1b-05c3-4899-ae01-7c0b35287b92" providerId="ADAL" clId="{C1C1D375-DD41-43C4-92C4-9A84978A9646}" dt="2025-11-05T08:12:33.429" v="648" actId="1076"/>
          <ac:cxnSpMkLst>
            <pc:docMk/>
            <pc:sldMk cId="1726106160" sldId="273"/>
            <ac:cxnSpMk id="246" creationId="{500902F8-F0BF-2A53-7647-F1024FDC7B4F}"/>
          </ac:cxnSpMkLst>
        </pc:cxnChg>
        <pc:cxnChg chg="mod">
          <ac:chgData name="Miglė Parachnevičienė" userId="acefbc1b-05c3-4899-ae01-7c0b35287b92" providerId="ADAL" clId="{C1C1D375-DD41-43C4-92C4-9A84978A9646}" dt="2025-11-05T08:12:40.741" v="649" actId="1076"/>
          <ac:cxnSpMkLst>
            <pc:docMk/>
            <pc:sldMk cId="1726106160" sldId="273"/>
            <ac:cxnSpMk id="247" creationId="{27E5D59A-30FA-3F30-4E9D-CFA17710662C}"/>
          </ac:cxnSpMkLst>
        </pc:cxnChg>
        <pc:cxnChg chg="del">
          <ac:chgData name="Miglė Parachnevičienė" userId="acefbc1b-05c3-4899-ae01-7c0b35287b92" providerId="ADAL" clId="{C1C1D375-DD41-43C4-92C4-9A84978A9646}" dt="2025-11-05T08:10:11.555" v="627" actId="478"/>
          <ac:cxnSpMkLst>
            <pc:docMk/>
            <pc:sldMk cId="1726106160" sldId="273"/>
            <ac:cxnSpMk id="248" creationId="{38A1AE6A-6AE8-22F7-F6DC-A8ECA2125E60}"/>
          </ac:cxnSpMkLst>
        </pc:cxnChg>
        <pc:cxnChg chg="del">
          <ac:chgData name="Miglė Parachnevičienė" userId="acefbc1b-05c3-4899-ae01-7c0b35287b92" providerId="ADAL" clId="{C1C1D375-DD41-43C4-92C4-9A84978A9646}" dt="2025-11-05T08:10:09.569" v="625" actId="478"/>
          <ac:cxnSpMkLst>
            <pc:docMk/>
            <pc:sldMk cId="1726106160" sldId="273"/>
            <ac:cxnSpMk id="249" creationId="{B2BCFCD2-1A08-6F48-3154-85CC6D2E9183}"/>
          </ac:cxnSpMkLst>
        </pc:cxnChg>
        <pc:cxnChg chg="del">
          <ac:chgData name="Miglė Parachnevičienė" userId="acefbc1b-05c3-4899-ae01-7c0b35287b92" providerId="ADAL" clId="{C1C1D375-DD41-43C4-92C4-9A84978A9646}" dt="2025-11-05T08:10:10.489" v="626" actId="478"/>
          <ac:cxnSpMkLst>
            <pc:docMk/>
            <pc:sldMk cId="1726106160" sldId="273"/>
            <ac:cxnSpMk id="250" creationId="{6DE355CA-3AE4-4A7A-FA43-CC9A90FB05BF}"/>
          </ac:cxnSpMkLst>
        </pc:cxnChg>
      </pc:sldChg>
      <pc:sldChg chg="addSp delSp modSp add mod ord delAnim">
        <pc:chgData name="Miglė Parachnevičienė" userId="acefbc1b-05c3-4899-ae01-7c0b35287b92" providerId="ADAL" clId="{C1C1D375-DD41-43C4-92C4-9A84978A9646}" dt="2025-11-05T08:05:30.876" v="577" actId="1076"/>
        <pc:sldMkLst>
          <pc:docMk/>
          <pc:sldMk cId="2205600813" sldId="274"/>
        </pc:sldMkLst>
        <pc:spChg chg="add mod">
          <ac:chgData name="Miglė Parachnevičienė" userId="acefbc1b-05c3-4899-ae01-7c0b35287b92" providerId="ADAL" clId="{C1C1D375-DD41-43C4-92C4-9A84978A9646}" dt="2025-11-05T08:05:07.732" v="571" actId="1076"/>
          <ac:spMkLst>
            <pc:docMk/>
            <pc:sldMk cId="2205600813" sldId="274"/>
            <ac:spMk id="4" creationId="{CF43D328-6B12-311D-391C-EA6620D80474}"/>
          </ac:spMkLst>
        </pc:spChg>
        <pc:picChg chg="add mod modCrop">
          <ac:chgData name="Miglė Parachnevičienė" userId="acefbc1b-05c3-4899-ae01-7c0b35287b92" providerId="ADAL" clId="{C1C1D375-DD41-43C4-92C4-9A84978A9646}" dt="2025-11-05T08:05:21.116" v="574" actId="1076"/>
          <ac:picMkLst>
            <pc:docMk/>
            <pc:sldMk cId="2205600813" sldId="274"/>
            <ac:picMk id="3" creationId="{2A80C05B-A960-FB0E-1455-C19C4A00BE5B}"/>
          </ac:picMkLst>
        </pc:picChg>
        <pc:picChg chg="del">
          <ac:chgData name="Miglė Parachnevičienė" userId="acefbc1b-05c3-4899-ae01-7c0b35287b92" providerId="ADAL" clId="{C1C1D375-DD41-43C4-92C4-9A84978A9646}" dt="2025-11-05T08:03:31.007" v="510" actId="478"/>
          <ac:picMkLst>
            <pc:docMk/>
            <pc:sldMk cId="2205600813" sldId="274"/>
            <ac:picMk id="244" creationId="{E8CCE4B4-28C4-C064-F1C0-A44DAEB45522}"/>
          </ac:picMkLst>
        </pc:picChg>
        <pc:cxnChg chg="mod">
          <ac:chgData name="Miglė Parachnevičienė" userId="acefbc1b-05c3-4899-ae01-7c0b35287b92" providerId="ADAL" clId="{C1C1D375-DD41-43C4-92C4-9A84978A9646}" dt="2025-11-05T08:05:30.876" v="577" actId="1076"/>
          <ac:cxnSpMkLst>
            <pc:docMk/>
            <pc:sldMk cId="2205600813" sldId="274"/>
            <ac:cxnSpMk id="245" creationId="{F131CBBF-0D27-FC7C-DAC5-7E15685DDE99}"/>
          </ac:cxnSpMkLst>
        </pc:cxnChg>
        <pc:cxnChg chg="mod">
          <ac:chgData name="Miglė Parachnevičienė" userId="acefbc1b-05c3-4899-ae01-7c0b35287b92" providerId="ADAL" clId="{C1C1D375-DD41-43C4-92C4-9A84978A9646}" dt="2025-11-05T08:05:28.795" v="576" actId="1076"/>
          <ac:cxnSpMkLst>
            <pc:docMk/>
            <pc:sldMk cId="2205600813" sldId="274"/>
            <ac:cxnSpMk id="246" creationId="{3BD87259-37A4-8DE6-4539-10E6FF673608}"/>
          </ac:cxnSpMkLst>
        </pc:cxnChg>
        <pc:cxnChg chg="mod">
          <ac:chgData name="Miglė Parachnevičienė" userId="acefbc1b-05c3-4899-ae01-7c0b35287b92" providerId="ADAL" clId="{C1C1D375-DD41-43C4-92C4-9A84978A9646}" dt="2025-11-05T08:05:25.836" v="575" actId="1076"/>
          <ac:cxnSpMkLst>
            <pc:docMk/>
            <pc:sldMk cId="2205600813" sldId="274"/>
            <ac:cxnSpMk id="247" creationId="{1A29DF74-3F5E-5561-3D97-870BB1FCA186}"/>
          </ac:cxnSpMkLst>
        </pc:cxnChg>
        <pc:cxnChg chg="del">
          <ac:chgData name="Miglė Parachnevičienė" userId="acefbc1b-05c3-4899-ae01-7c0b35287b92" providerId="ADAL" clId="{C1C1D375-DD41-43C4-92C4-9A84978A9646}" dt="2025-11-05T08:04:09.235" v="519" actId="478"/>
          <ac:cxnSpMkLst>
            <pc:docMk/>
            <pc:sldMk cId="2205600813" sldId="274"/>
            <ac:cxnSpMk id="248" creationId="{D8ED43F0-0F53-0731-E308-75521D60EEF7}"/>
          </ac:cxnSpMkLst>
        </pc:cxnChg>
        <pc:cxnChg chg="del mod">
          <ac:chgData name="Miglė Parachnevičienė" userId="acefbc1b-05c3-4899-ae01-7c0b35287b92" providerId="ADAL" clId="{C1C1D375-DD41-43C4-92C4-9A84978A9646}" dt="2025-11-05T08:04:06.293" v="517" actId="478"/>
          <ac:cxnSpMkLst>
            <pc:docMk/>
            <pc:sldMk cId="2205600813" sldId="274"/>
            <ac:cxnSpMk id="249" creationId="{198A26C5-79E2-9C69-3D29-51B8241E3936}"/>
          </ac:cxnSpMkLst>
        </pc:cxnChg>
        <pc:cxnChg chg="del">
          <ac:chgData name="Miglė Parachnevičienė" userId="acefbc1b-05c3-4899-ae01-7c0b35287b92" providerId="ADAL" clId="{C1C1D375-DD41-43C4-92C4-9A84978A9646}" dt="2025-11-05T08:04:07.667" v="518" actId="478"/>
          <ac:cxnSpMkLst>
            <pc:docMk/>
            <pc:sldMk cId="2205600813" sldId="274"/>
            <ac:cxnSpMk id="250" creationId="{DF36FD3E-1A4B-946F-77BD-FD2FCD6BFEB3}"/>
          </ac:cxnSpMkLst>
        </pc:cxnChg>
      </pc:sldChg>
      <pc:sldChg chg="add del">
        <pc:chgData name="Miglė Parachnevičienė" userId="acefbc1b-05c3-4899-ae01-7c0b35287b92" providerId="ADAL" clId="{C1C1D375-DD41-43C4-92C4-9A84978A9646}" dt="2025-11-05T08:10:39.845" v="630"/>
        <pc:sldMkLst>
          <pc:docMk/>
          <pc:sldMk cId="1962323518" sldId="275"/>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6:57:00.941"/>
    </inkml:context>
    <inkml:brush xml:id="br0">
      <inkml:brushProperty name="width" value="0.035" units="cm"/>
      <inkml:brushProperty name="height" value="0.035" units="cm"/>
      <inkml:brushProperty name="color" value="#E71224"/>
    </inkml:brush>
  </inkml:definitions>
  <inkml:trace contextRef="#ctx0" brushRef="#br0">2301 3787 24541,'-1'148'0,"-2"1"0,-1-1 0,-2-1 0,-2-1 0,-2-1 0,-1-1 0,-2-1 0,-2-3 0,-2-1 0,-1-3 0,-1-2 0,-3-3 0,-1-3 0,-1-3 0,-2-3 0,-1-3 0,-2-4 0,-1-4 0,-1-4 0,-2-4 0,0-4 0,-2-5 0,-1-4 0,-1-5 0,-1-5 0,-1-5 0,-1-5 0,-1-5 0,0-5 0,-1-6 0,-1-5 0,0-6 0,-1-6 0,0-5 0,-1-6 0,1-5 0,-1-7 0,0-5 0,0-6 0,-1-6 0,1-6 0,0-5 0,1-7 0,-1-5 0,1-6 0,0-5 0,1-6 0,0-6 0,1-5 0,1-6 0,0-5 0,1-5 0,1-5 0,1-5 0,1-5 0,1-5 0,1-4 0,2-5 0,0-4 0,2-4 0,1-4 0,1-4 0,2-4 0,1-3 0,2-3 0,1-3 0,1-3 0,3-3 0,1-2 0,1-3 0,2-1 0,2-3 0,2-1 0,1-1 0,2-1 0,2-1 0,2-1 0,1-1 0,2 1 0,2-1 0,2 0 0,1 1 0,2 1 0,2 1 0,2 1 0,1 1 0,2 1 0,2 3 0,2 1 0,1 3 0,1 2 0,3 3 0,1 3 0,1 3 0,2 3 0,1 3 0,2 4 0,1 4 0,1 4 0,2 4 0,0 4 0,2 5 0,1 4 0,1 5 0,1 5 0,1 5 0,1 5 0,1 5 0,0 5 0,1 6 0,1 5 0,0 6 0,1 6 0,0 5 0,1 6 0,-1 5 0,1 7 0,0 5 0,1 6 0,-1 6 0,0 6 0,0 5 0,-1 7 0,1 5 0,-1 6 0,0 5 0,-1 6 0,0 6 0,-1 5 0,-1 6 0,0 5 0,-1 5 0,-1 5 0,-1 5 0,-1 5 0,-1 5 0,-1 4 0,-2 5 0,0 4 0,-2 4 0,-1 4 0,-1 4 0,-2 4 0,-1 3 0,-2 3 0,-1 3 0,-1 3 0,-3 3 0,-1 2 0,-1 3 0,-2 1 0,-2 3 0,-2 1 0,-1 1 0,-2 1 0,-2 1 0,-2 1 0,-1 1 0,-2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07:04:58.343"/>
    </inkml:context>
    <inkml:brush xml:id="br0">
      <inkml:brushProperty name="width" value="0.035" units="cm"/>
      <inkml:brushProperty name="height" value="0.035" units="cm"/>
      <inkml:brushProperty name="color" value="#E71224"/>
    </inkml:brush>
  </inkml:definitions>
  <inkml:trace contextRef="#ctx0" brushRef="#br0">8625 654 24530,'-3'25'0,"-7"1"0,-7-1 0,-6 1 0,-7-1 0,-6 0 0,-7 0 0,-6-1 0,-7 1 0,-5-1 0,-7-1 0,-6 0 0,-6 0 0,-6-1 0,-5 0 0,-6-1 0,-5-1 0,-5 0 0,-6-1 0,-4 0 0,-5-2 0,-5 0 0,-4 0 0,-4-2 0,-4 0 0,-3-1 0,-4-1 0,-4-1 0,-2-1 0,-3-1 0,-3 0 0,-2-2 0,-2-1 0,-2 0 0,-1-2 0,-2 0 0,-1-2 0,0 0 0,-1-1 0,-1-2 0,1 0 0,0-2 0,1-1 0,0 0 0,1-2 0,2 0 0,1-2 0,2 0 0,2-1 0,2-2 0,3 0 0,3-1 0,2-1 0,4-1 0,4-1 0,3-1 0,4 0 0,4-2 0,4 0 0,5 0 0,5-2 0,4 0 0,6-1 0,5 0 0,5-1 0,5-1 0,7 0 0,5-1 0,6 0 0,6 0 0,7-1 0,5-1 0,7 1 0,6-1 0,7 0 0,6 0 0,7-1 0,6 1 0,7-1 0,7 1 0,6-1 0,7 0 0,7 1 0,6-1 0,7 1 0,6 0 0,7 0 0,6 1 0,7-1 0,5 1 0,7 1 0,6 0 0,6 0 0,5 1 0,7 0 0,5 1 0,5 1 0,5 0 0,6 1 0,4 0 0,5 2 0,5 0 0,4 0 0,4 2 0,4 0 0,3 1 0,4 1 0,4 1 0,2 1 0,3 1 0,3 0 0,2 2 0,2 1 0,2 0 0,1 2 0,2 0 0,1 2 0,0 0 0,1 2 0,0 0 0,1 2 0,-1 0 0,-1 2 0,0 0 0,-1 2 0,-2 0 0,-1 2 0,-2 0 0,-2 1 0,-2 2 0,-3 0 0,-3 1 0,-2 1 0,-4 1 0,-4 1 0,-3 1 0,-4 0 0,-4 2 0,-4 0 0,-5 0 0,-5 2 0,-4 0 0,-6 1 0,-5 0 0,-5 1 0,-6 1 0,-5 0 0,-6 1 0,-6 0 0,-6 0 0,-7 1 0,-5 1 0,-7-1 0,-6 1 0,-7 0 0,-6 0 0,-7 1 0,-6-1 0,-7 1 0,-7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lt-LT"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1" name="Google Shape;13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2" name="Google Shape;22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366665805eb_0_146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0" name="Google Shape;230;g366665805eb_0_14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a:extLst>
            <a:ext uri="{FF2B5EF4-FFF2-40B4-BE49-F238E27FC236}">
              <a16:creationId xmlns:a16="http://schemas.microsoft.com/office/drawing/2014/main" id="{819E71CF-3200-965A-4F31-941E508353BF}"/>
            </a:ext>
          </a:extLst>
        </p:cNvPr>
        <p:cNvGrpSpPr/>
        <p:nvPr/>
      </p:nvGrpSpPr>
      <p:grpSpPr>
        <a:xfrm>
          <a:off x="0" y="0"/>
          <a:ext cx="0" cy="0"/>
          <a:chOff x="0" y="0"/>
          <a:chExt cx="0" cy="0"/>
        </a:xfrm>
      </p:grpSpPr>
      <p:sp>
        <p:nvSpPr>
          <p:cNvPr id="238" name="Google Shape;238;g366665805eb_0_2687:notes">
            <a:extLst>
              <a:ext uri="{FF2B5EF4-FFF2-40B4-BE49-F238E27FC236}">
                <a16:creationId xmlns:a16="http://schemas.microsoft.com/office/drawing/2014/main" id="{DD89E422-F5CD-ABD1-4E9A-3D5B627C9E7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366665805eb_0_2687:notes">
            <a:extLst>
              <a:ext uri="{FF2B5EF4-FFF2-40B4-BE49-F238E27FC236}">
                <a16:creationId xmlns:a16="http://schemas.microsoft.com/office/drawing/2014/main" id="{9A6C587E-9663-13F4-C857-5B6EE06AE470}"/>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0" name="Google Shape;240;g366665805eb_0_2687:notes">
            <a:extLst>
              <a:ext uri="{FF2B5EF4-FFF2-40B4-BE49-F238E27FC236}">
                <a16:creationId xmlns:a16="http://schemas.microsoft.com/office/drawing/2014/main" id="{E993002E-0FAD-8214-9CC4-93C14A9F25A6}"/>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lt-LT"/>
              <a:t>12</a:t>
            </a:fld>
            <a:endParaRPr/>
          </a:p>
        </p:txBody>
      </p:sp>
    </p:spTree>
    <p:extLst>
      <p:ext uri="{BB962C8B-B14F-4D97-AF65-F5344CB8AC3E}">
        <p14:creationId xmlns:p14="http://schemas.microsoft.com/office/powerpoint/2010/main" val="13378283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a:extLst>
            <a:ext uri="{FF2B5EF4-FFF2-40B4-BE49-F238E27FC236}">
              <a16:creationId xmlns:a16="http://schemas.microsoft.com/office/drawing/2014/main" id="{D9EC8778-93AB-018B-82FD-B705B0FC4CD1}"/>
            </a:ext>
          </a:extLst>
        </p:cNvPr>
        <p:cNvGrpSpPr/>
        <p:nvPr/>
      </p:nvGrpSpPr>
      <p:grpSpPr>
        <a:xfrm>
          <a:off x="0" y="0"/>
          <a:ext cx="0" cy="0"/>
          <a:chOff x="0" y="0"/>
          <a:chExt cx="0" cy="0"/>
        </a:xfrm>
      </p:grpSpPr>
      <p:sp>
        <p:nvSpPr>
          <p:cNvPr id="238" name="Google Shape;238;g366665805eb_0_2687:notes">
            <a:extLst>
              <a:ext uri="{FF2B5EF4-FFF2-40B4-BE49-F238E27FC236}">
                <a16:creationId xmlns:a16="http://schemas.microsoft.com/office/drawing/2014/main" id="{748AAFB0-9A77-7424-0D28-2E6F61D70B9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366665805eb_0_2687:notes">
            <a:extLst>
              <a:ext uri="{FF2B5EF4-FFF2-40B4-BE49-F238E27FC236}">
                <a16:creationId xmlns:a16="http://schemas.microsoft.com/office/drawing/2014/main" id="{F4FD6211-396C-9994-4EF0-A823967AC89D}"/>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0" name="Google Shape;240;g366665805eb_0_2687:notes">
            <a:extLst>
              <a:ext uri="{FF2B5EF4-FFF2-40B4-BE49-F238E27FC236}">
                <a16:creationId xmlns:a16="http://schemas.microsoft.com/office/drawing/2014/main" id="{6DCC661E-DC20-565D-D630-3A071F3D1E2B}"/>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lt-LT"/>
              <a:t>13</a:t>
            </a:fld>
            <a:endParaRPr/>
          </a:p>
        </p:txBody>
      </p:sp>
    </p:spTree>
    <p:extLst>
      <p:ext uri="{BB962C8B-B14F-4D97-AF65-F5344CB8AC3E}">
        <p14:creationId xmlns:p14="http://schemas.microsoft.com/office/powerpoint/2010/main" val="4254930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a:extLst>
            <a:ext uri="{FF2B5EF4-FFF2-40B4-BE49-F238E27FC236}">
              <a16:creationId xmlns:a16="http://schemas.microsoft.com/office/drawing/2014/main" id="{DE755C40-DE14-D11B-21F5-6FE2FAA6CA8A}"/>
            </a:ext>
          </a:extLst>
        </p:cNvPr>
        <p:cNvGrpSpPr/>
        <p:nvPr/>
      </p:nvGrpSpPr>
      <p:grpSpPr>
        <a:xfrm>
          <a:off x="0" y="0"/>
          <a:ext cx="0" cy="0"/>
          <a:chOff x="0" y="0"/>
          <a:chExt cx="0" cy="0"/>
        </a:xfrm>
      </p:grpSpPr>
      <p:sp>
        <p:nvSpPr>
          <p:cNvPr id="238" name="Google Shape;238;g366665805eb_0_2687:notes">
            <a:extLst>
              <a:ext uri="{FF2B5EF4-FFF2-40B4-BE49-F238E27FC236}">
                <a16:creationId xmlns:a16="http://schemas.microsoft.com/office/drawing/2014/main" id="{B7E78B04-ACC7-5BA2-A63F-67A7789F567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366665805eb_0_2687:notes">
            <a:extLst>
              <a:ext uri="{FF2B5EF4-FFF2-40B4-BE49-F238E27FC236}">
                <a16:creationId xmlns:a16="http://schemas.microsoft.com/office/drawing/2014/main" id="{CF1C43BA-EE73-9DC5-8FF3-B7CB5EBA1D76}"/>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0" name="Google Shape;240;g366665805eb_0_2687:notes">
            <a:extLst>
              <a:ext uri="{FF2B5EF4-FFF2-40B4-BE49-F238E27FC236}">
                <a16:creationId xmlns:a16="http://schemas.microsoft.com/office/drawing/2014/main" id="{3D7278FD-9DB5-01A7-0ED9-F577779C1867}"/>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lt-LT"/>
              <a:t>14</a:t>
            </a:fld>
            <a:endParaRPr/>
          </a:p>
        </p:txBody>
      </p:sp>
    </p:spTree>
    <p:extLst>
      <p:ext uri="{BB962C8B-B14F-4D97-AF65-F5344CB8AC3E}">
        <p14:creationId xmlns:p14="http://schemas.microsoft.com/office/powerpoint/2010/main" val="37678518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366665805eb_0_26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366665805eb_0_268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0" name="Google Shape;240;g366665805eb_0_268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lt-LT"/>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3" name="Google Shape;25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3" name="Google Shape;26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2" name="Google Shape;272;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3" name="Google Shape;283;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9" name="Google Shape;13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1" name="Google Shape;15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lvl="0"/>
            <a:r>
              <a:rPr lang="lt-LT" sz="1200" b="0" i="0" u="none" strike="noStrike" cap="none" dirty="0">
                <a:solidFill>
                  <a:schemeClr val="dk1"/>
                </a:solidFill>
                <a:effectLst/>
                <a:latin typeface="Arial"/>
                <a:ea typeface="Arial"/>
                <a:cs typeface="Arial"/>
                <a:sym typeface="Arial"/>
              </a:rPr>
              <a:t>atpažinti ir spręsti problemas (atitinkamai A pasiekimų sritis);</a:t>
            </a:r>
          </a:p>
          <a:p>
            <a:pPr lvl="0"/>
            <a:r>
              <a:rPr lang="lt-LT" sz="1200" b="0" i="0" u="none" strike="noStrike" cap="none" dirty="0">
                <a:solidFill>
                  <a:schemeClr val="dk1"/>
                </a:solidFill>
                <a:effectLst/>
                <a:latin typeface="Arial"/>
                <a:ea typeface="Arial"/>
                <a:cs typeface="Arial"/>
                <a:sym typeface="Arial"/>
              </a:rPr>
              <a:t>generuoti, modeliuoti ir pagrįsti savo sprendimus (atitinkamai B pasiekimų sritis);</a:t>
            </a:r>
          </a:p>
          <a:p>
            <a:pPr lvl="0"/>
            <a:r>
              <a:rPr lang="lt-LT" sz="1200" b="0" i="0" u="none" strike="noStrike" cap="none" dirty="0">
                <a:solidFill>
                  <a:schemeClr val="dk1"/>
                </a:solidFill>
                <a:effectLst/>
                <a:latin typeface="Arial"/>
                <a:ea typeface="Arial"/>
                <a:cs typeface="Arial"/>
                <a:sym typeface="Arial"/>
              </a:rPr>
              <a:t>kurti, taikyti ir testuoti produktus (atitinkamai C pasiekimų sritis);</a:t>
            </a:r>
          </a:p>
          <a:p>
            <a:pPr lvl="0"/>
            <a:r>
              <a:rPr lang="lt-LT" sz="1200" b="0" i="0" u="none" strike="noStrike" cap="none" dirty="0">
                <a:solidFill>
                  <a:schemeClr val="dk1"/>
                </a:solidFill>
                <a:effectLst/>
                <a:latin typeface="Arial"/>
                <a:ea typeface="Arial"/>
                <a:cs typeface="Arial"/>
                <a:sym typeface="Arial"/>
              </a:rPr>
              <a:t>vertinti darbo procesą, rezultatą ir jį pristatyti (atitinkamai D pasiekimų sritis). </a:t>
            </a:r>
          </a:p>
          <a:p>
            <a:pPr marL="0" lvl="0" indent="0" algn="l" rtl="0">
              <a:lnSpc>
                <a:spcPct val="100000"/>
              </a:lnSpc>
              <a:spcBef>
                <a:spcPts val="0"/>
              </a:spcBef>
              <a:spcAft>
                <a:spcPts val="0"/>
              </a:spcAft>
              <a:buSzPts val="1400"/>
              <a:buNone/>
            </a:pPr>
            <a:endParaRPr dirty="0"/>
          </a:p>
        </p:txBody>
      </p:sp>
      <p:sp>
        <p:nvSpPr>
          <p:cNvPr id="161" name="Google Shape;16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lvl="0"/>
            <a:r>
              <a:rPr lang="lt-LT" sz="1200" b="1" i="0" u="none" strike="noStrike" cap="none" dirty="0">
                <a:solidFill>
                  <a:schemeClr val="dk1"/>
                </a:solidFill>
                <a:effectLst/>
                <a:latin typeface="Arial"/>
                <a:ea typeface="Arial"/>
                <a:cs typeface="Arial"/>
                <a:sym typeface="Arial"/>
              </a:rPr>
              <a:t>Slenkstinio pasiekimų lygio klausimas </a:t>
            </a:r>
            <a:r>
              <a:rPr lang="lt-LT" sz="1200" b="0" i="0" u="none" strike="noStrike" cap="none" dirty="0">
                <a:solidFill>
                  <a:schemeClr val="dk1"/>
                </a:solidFill>
                <a:effectLst/>
                <a:latin typeface="Arial"/>
                <a:ea typeface="Arial"/>
                <a:cs typeface="Arial"/>
                <a:sym typeface="Arial"/>
              </a:rPr>
              <a:t>tikrina esmines dalyko žinias ir gebėjimą taikyti jas artimose aplinkose, gerai mokiniams pažįstamose ar standartinėse situacijose. Šio tipo klausimai yra aiškiai apibrėžti, jiems būdinga paprasta struktūra. Klausimo užduočiai atlikti dažniausiai reikalingas tik vienas veiksmas ar loginė operacija. Prie klausimo gali būti pateikta papildoma pagalbinė informacija, kuri gali būti pateikta paveikslu, schema ir pan. ir/ar nukreipiamieji klausimai.</a:t>
            </a:r>
          </a:p>
          <a:p>
            <a:pPr lvl="0"/>
            <a:r>
              <a:rPr lang="lt-LT" sz="1200" b="1" i="0" u="none" strike="noStrike" cap="none" dirty="0">
                <a:solidFill>
                  <a:schemeClr val="dk1"/>
                </a:solidFill>
                <a:effectLst/>
                <a:latin typeface="Arial"/>
                <a:ea typeface="Arial"/>
                <a:cs typeface="Arial"/>
                <a:sym typeface="Arial"/>
              </a:rPr>
              <a:t>Patenkinamo pasiekimų lygio klausimas</a:t>
            </a:r>
            <a:r>
              <a:rPr lang="lt-LT" sz="1200" b="0" i="0" u="none" strike="noStrike" cap="none" dirty="0">
                <a:solidFill>
                  <a:schemeClr val="dk1"/>
                </a:solidFill>
                <a:effectLst/>
                <a:latin typeface="Arial"/>
                <a:ea typeface="Arial"/>
                <a:cs typeface="Arial"/>
                <a:sym typeface="Arial"/>
              </a:rPr>
              <a:t> apima pagrindines dalyko žinias ir gebėjimą jas taikyti įprastose situacijose, mokiniui žinomame kontekste, tikrina sąvokų atpažinimą, procesų suvokimą ir pan. Klausimo užduočiai atlikti dažniausiai reikalingas vienas ar du veiksmai ar loginės operacijos, pavyzdžiui, suvienodinti fizikinius dydžius. Prie klausimo gali būti pateikta informacija paveikslu, schema ir kt. ar pagalbiniai klausimai.</a:t>
            </a:r>
          </a:p>
          <a:p>
            <a:pPr lvl="0"/>
            <a:r>
              <a:rPr lang="lt-LT" sz="1200" b="1" i="0" u="none" strike="noStrike" cap="none" dirty="0">
                <a:solidFill>
                  <a:schemeClr val="dk1"/>
                </a:solidFill>
                <a:effectLst/>
                <a:latin typeface="Arial"/>
                <a:ea typeface="Arial"/>
                <a:cs typeface="Arial"/>
                <a:sym typeface="Arial"/>
              </a:rPr>
              <a:t>Pagrindinio pasiekimų lygio klausimas</a:t>
            </a:r>
            <a:r>
              <a:rPr lang="lt-LT" sz="1200" b="0" i="0" u="none" strike="noStrike" cap="none" dirty="0">
                <a:solidFill>
                  <a:schemeClr val="dk1"/>
                </a:solidFill>
                <a:effectLst/>
                <a:latin typeface="Arial"/>
                <a:ea typeface="Arial"/>
                <a:cs typeface="Arial"/>
                <a:sym typeface="Arial"/>
              </a:rPr>
              <a:t> reikalauja suprasti ryšius tarp reiškinių, taikyti žinias naujose situacijose, spręsti nestandartines užduotis, paaiškinti technologinius procesus, susieti kelių temų žinias ir gebėjimus ir pan.</a:t>
            </a:r>
          </a:p>
          <a:p>
            <a:pPr lvl="0"/>
            <a:r>
              <a:rPr lang="lt-LT" sz="1200" b="1" i="0" u="none" strike="noStrike" cap="none" dirty="0">
                <a:solidFill>
                  <a:schemeClr val="dk1"/>
                </a:solidFill>
                <a:effectLst/>
                <a:latin typeface="Arial"/>
                <a:ea typeface="Arial"/>
                <a:cs typeface="Arial"/>
                <a:sym typeface="Arial"/>
              </a:rPr>
              <a:t>Aukštesniojo pasiekimų lygio klausimas</a:t>
            </a:r>
            <a:r>
              <a:rPr lang="lt-LT" sz="1200" b="0" i="0" u="none" strike="noStrike" cap="none" dirty="0">
                <a:solidFill>
                  <a:schemeClr val="dk1"/>
                </a:solidFill>
                <a:effectLst/>
                <a:latin typeface="Arial"/>
                <a:ea typeface="Arial"/>
                <a:cs typeface="Arial"/>
                <a:sym typeface="Arial"/>
              </a:rPr>
              <a:t> – tikrina gebėjimą analizuoti, vertinti, argumentuoti, integruoti kelių temų žinias ir gebėjimus. Dažnai jie orientuoti į problemų sprendimą ir kūrybišką taikymą ir pan.</a:t>
            </a:r>
          </a:p>
          <a:p>
            <a:pPr marL="0" lvl="0" indent="0" algn="l" rtl="0">
              <a:lnSpc>
                <a:spcPct val="100000"/>
              </a:lnSpc>
              <a:spcBef>
                <a:spcPts val="0"/>
              </a:spcBef>
              <a:spcAft>
                <a:spcPts val="0"/>
              </a:spcAft>
              <a:buSzPts val="1400"/>
              <a:buNone/>
            </a:pPr>
            <a:endParaRPr dirty="0"/>
          </a:p>
        </p:txBody>
      </p:sp>
      <p:sp>
        <p:nvSpPr>
          <p:cNvPr id="171" name="Google Shape;17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lt-LT" dirty="0"/>
              <a:t>Klausimų tipai iki šiol dar nėra nusistovėję ir nėra išgryninti, todėl šis dokumentas yra „gyvas“ ir gali būti papildomas, tobulinamas.</a:t>
            </a:r>
            <a:endParaRPr dirty="0"/>
          </a:p>
        </p:txBody>
      </p:sp>
      <p:sp>
        <p:nvSpPr>
          <p:cNvPr id="180" name="Google Shape;18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2" name="Google Shape;19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366665805eb_0_14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366665805eb_0_141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2" name="Google Shape;202;g366665805eb_0_141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lt-LT"/>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66665805eb_0_14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66665805eb_0_144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2" name="Google Shape;212;g366665805eb_0_144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lt-LT"/>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hyperlink" Target="https://www.linkedin.com/company/nacionalinesvietimoagentura/" TargetMode="External"/><Relationship Id="rId3" Type="http://schemas.openxmlformats.org/officeDocument/2006/relationships/hyperlink" Target="https://www.facebook.com/nsa.smm" TargetMode="External"/><Relationship Id="rId7"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hyperlink" Target="https://www.youtube.com/@nacionalinesvietimoagentur7525" TargetMode="External"/><Relationship Id="rId4" Type="http://schemas.openxmlformats.org/officeDocument/2006/relationships/image" Target="../media/image12.png"/><Relationship Id="rId9" Type="http://schemas.openxmlformats.org/officeDocument/2006/relationships/image" Target="../media/image15.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hyperlink" Target="https://www.linkedin.com/company/nacionalinesvietimoagentura/" TargetMode="External"/><Relationship Id="rId3" Type="http://schemas.openxmlformats.org/officeDocument/2006/relationships/hyperlink" Target="https://www.facebook.com/nsa.smm" TargetMode="External"/><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hyperlink" Target="https://www.youtube.com/@nacionalinesvietimoagentur7525" TargetMode="External"/><Relationship Id="rId4" Type="http://schemas.openxmlformats.org/officeDocument/2006/relationships/image" Target="../media/image5.png"/><Relationship Id="rId9"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01. Titulinis">
  <p:cSld name="01. Titulinis">
    <p:bg>
      <p:bgPr>
        <a:solidFill>
          <a:schemeClr val="accent2"/>
        </a:solidFill>
        <a:effectLst/>
      </p:bgPr>
    </p:bg>
    <p:spTree>
      <p:nvGrpSpPr>
        <p:cNvPr id="1" name="Shape 15"/>
        <p:cNvGrpSpPr/>
        <p:nvPr/>
      </p:nvGrpSpPr>
      <p:grpSpPr>
        <a:xfrm>
          <a:off x="0" y="0"/>
          <a:ext cx="0" cy="0"/>
          <a:chOff x="0" y="0"/>
          <a:chExt cx="0" cy="0"/>
        </a:xfrm>
      </p:grpSpPr>
      <p:pic>
        <p:nvPicPr>
          <p:cNvPr id="16" name="Google Shape;16;p2"/>
          <p:cNvPicPr preferRelativeResize="0"/>
          <p:nvPr/>
        </p:nvPicPr>
        <p:blipFill rotWithShape="1">
          <a:blip r:embed="rId2">
            <a:alphaModFix/>
          </a:blip>
          <a:srcRect/>
          <a:stretch/>
        </p:blipFill>
        <p:spPr>
          <a:xfrm>
            <a:off x="8002524" y="3148595"/>
            <a:ext cx="3555492" cy="2666619"/>
          </a:xfrm>
          <a:prstGeom prst="rect">
            <a:avLst/>
          </a:prstGeom>
          <a:noFill/>
          <a:ln>
            <a:noFill/>
          </a:ln>
        </p:spPr>
      </p:pic>
      <p:sp>
        <p:nvSpPr>
          <p:cNvPr id="17" name="Google Shape;17;p2"/>
          <p:cNvSpPr txBox="1">
            <a:spLocks noGrp="1"/>
          </p:cNvSpPr>
          <p:nvPr>
            <p:ph type="subTitle" idx="1"/>
          </p:nvPr>
        </p:nvSpPr>
        <p:spPr>
          <a:xfrm>
            <a:off x="966794" y="5825501"/>
            <a:ext cx="2608510" cy="337555"/>
          </a:xfrm>
          <a:prstGeom prst="rect">
            <a:avLst/>
          </a:prstGeom>
          <a:noFill/>
          <a:ln>
            <a:noFill/>
          </a:ln>
        </p:spPr>
        <p:txBody>
          <a:bodyPr spcFirstLastPara="1" wrap="square" lIns="0" tIns="0" rIns="0" bIns="0" anchor="t" anchorCtr="0">
            <a:normAutofit/>
          </a:bodyPr>
          <a:lstStyle>
            <a:lvl1pPr lvl="0" algn="l">
              <a:lnSpc>
                <a:spcPct val="90000"/>
              </a:lnSpc>
              <a:spcBef>
                <a:spcPts val="1000"/>
              </a:spcBef>
              <a:spcAft>
                <a:spcPts val="0"/>
              </a:spcAft>
              <a:buClr>
                <a:schemeClr val="lt1"/>
              </a:buClr>
              <a:buSzPts val="1900"/>
              <a:buNone/>
              <a:defRPr sz="19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body" idx="2"/>
          </p:nvPr>
        </p:nvSpPr>
        <p:spPr>
          <a:xfrm>
            <a:off x="5280185" y="5825501"/>
            <a:ext cx="3932237" cy="337555"/>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chemeClr val="lt1"/>
              </a:buClr>
              <a:buSzPts val="1900"/>
              <a:buNone/>
              <a:defRPr sz="1900">
                <a:solidFill>
                  <a:schemeClr val="lt1"/>
                </a:solidFill>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pic>
        <p:nvPicPr>
          <p:cNvPr id="19" name="Google Shape;19;p2"/>
          <p:cNvPicPr preferRelativeResize="0"/>
          <p:nvPr/>
        </p:nvPicPr>
        <p:blipFill rotWithShape="1">
          <a:blip r:embed="rId3">
            <a:alphaModFix/>
          </a:blip>
          <a:srcRect/>
          <a:stretch/>
        </p:blipFill>
        <p:spPr>
          <a:xfrm>
            <a:off x="8309610" y="0"/>
            <a:ext cx="3318510" cy="1761363"/>
          </a:xfrm>
          <a:prstGeom prst="rect">
            <a:avLst/>
          </a:prstGeom>
          <a:noFill/>
          <a:ln>
            <a:noFill/>
          </a:ln>
        </p:spPr>
      </p:pic>
      <p:sp>
        <p:nvSpPr>
          <p:cNvPr id="20" name="Google Shape;20;p2"/>
          <p:cNvSpPr txBox="1">
            <a:spLocks noGrp="1"/>
          </p:cNvSpPr>
          <p:nvPr>
            <p:ph type="ctrTitle"/>
          </p:nvPr>
        </p:nvSpPr>
        <p:spPr>
          <a:xfrm>
            <a:off x="580644" y="1826832"/>
            <a:ext cx="7728966" cy="2452941"/>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lt1"/>
              </a:buClr>
              <a:buSzPts val="6500"/>
              <a:buFont typeface="Times New Roman"/>
              <a:buNone/>
              <a:defRPr sz="65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
          <p:cNvSpPr txBox="1">
            <a:spLocks noGrp="1"/>
          </p:cNvSpPr>
          <p:nvPr>
            <p:ph type="sldNum" idx="12"/>
          </p:nvPr>
        </p:nvSpPr>
        <p:spPr>
          <a:xfrm>
            <a:off x="11409045" y="6333134"/>
            <a:ext cx="731700" cy="525000"/>
          </a:xfrm>
          <a:prstGeom prst="rect">
            <a:avLst/>
          </a:prstGeom>
        </p:spPr>
        <p:txBody>
          <a:bodyPr spcFirstLastPara="1" wrap="square" lIns="0" tIns="0" rIns="0" bIns="0" anchor="t" anchorCtr="0">
            <a:noAutofit/>
          </a:bodyPr>
          <a:lstStyle>
            <a:lvl1pPr lvl="0">
              <a:buNone/>
              <a:defRPr sz="1300">
                <a:solidFill>
                  <a:schemeClr val="lt1"/>
                </a:solidFill>
              </a:defRPr>
            </a:lvl1pPr>
            <a:lvl2pPr lvl="1">
              <a:buNone/>
              <a:defRPr sz="1300">
                <a:solidFill>
                  <a:schemeClr val="lt1"/>
                </a:solidFill>
              </a:defRPr>
            </a:lvl2pPr>
            <a:lvl3pPr lvl="2">
              <a:buNone/>
              <a:defRPr sz="1300">
                <a:solidFill>
                  <a:schemeClr val="lt1"/>
                </a:solidFill>
              </a:defRPr>
            </a:lvl3pPr>
            <a:lvl4pPr lvl="3">
              <a:buNone/>
              <a:defRPr sz="1300">
                <a:solidFill>
                  <a:schemeClr val="lt1"/>
                </a:solidFill>
              </a:defRPr>
            </a:lvl4pPr>
            <a:lvl5pPr lvl="4">
              <a:buNone/>
              <a:defRPr sz="1300">
                <a:solidFill>
                  <a:schemeClr val="lt1"/>
                </a:solidFill>
              </a:defRPr>
            </a:lvl5pPr>
            <a:lvl6pPr lvl="5">
              <a:buNone/>
              <a:defRPr sz="1300">
                <a:solidFill>
                  <a:schemeClr val="lt1"/>
                </a:solidFill>
              </a:defRPr>
            </a:lvl6pPr>
            <a:lvl7pPr lvl="6">
              <a:buNone/>
              <a:defRPr sz="1300">
                <a:solidFill>
                  <a:schemeClr val="lt1"/>
                </a:solidFill>
              </a:defRPr>
            </a:lvl7pPr>
            <a:lvl8pPr lvl="7">
              <a:buNone/>
              <a:defRPr sz="1300">
                <a:solidFill>
                  <a:schemeClr val="lt1"/>
                </a:solidFill>
              </a:defRPr>
            </a:lvl8pPr>
            <a:lvl9pPr lvl="8">
              <a:buNone/>
              <a:defRPr sz="1300">
                <a:solidFill>
                  <a:schemeClr val="lt1"/>
                </a:solidFill>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0. Skyriaus pavadinimas">
  <p:cSld name="10. Skyriaus pavadinimas">
    <p:bg>
      <p:bgPr>
        <a:solidFill>
          <a:schemeClr val="accent3"/>
        </a:solidFill>
        <a:effectLst/>
      </p:bgPr>
    </p:bg>
    <p:spTree>
      <p:nvGrpSpPr>
        <p:cNvPr id="1" name="Shape 79"/>
        <p:cNvGrpSpPr/>
        <p:nvPr/>
      </p:nvGrpSpPr>
      <p:grpSpPr>
        <a:xfrm>
          <a:off x="0" y="0"/>
          <a:ext cx="0" cy="0"/>
          <a:chOff x="0" y="0"/>
          <a:chExt cx="0" cy="0"/>
        </a:xfrm>
      </p:grpSpPr>
      <p:sp>
        <p:nvSpPr>
          <p:cNvPr id="80" name="Google Shape;80;p11"/>
          <p:cNvSpPr txBox="1">
            <a:spLocks noGrp="1"/>
          </p:cNvSpPr>
          <p:nvPr>
            <p:ph type="ctrTitle"/>
          </p:nvPr>
        </p:nvSpPr>
        <p:spPr>
          <a:xfrm>
            <a:off x="580644" y="1826832"/>
            <a:ext cx="7786116" cy="2452941"/>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dk1"/>
              </a:buClr>
              <a:buSzPts val="6500"/>
              <a:buFont typeface="Times New Roman"/>
              <a:buNone/>
              <a:defRPr sz="65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81" name="Google Shape;81;p11"/>
          <p:cNvPicPr preferRelativeResize="0"/>
          <p:nvPr/>
        </p:nvPicPr>
        <p:blipFill rotWithShape="1">
          <a:blip r:embed="rId2">
            <a:alphaModFix/>
          </a:blip>
          <a:srcRect/>
          <a:stretch/>
        </p:blipFill>
        <p:spPr>
          <a:xfrm>
            <a:off x="8660892" y="0"/>
            <a:ext cx="3429000" cy="6858000"/>
          </a:xfrm>
          <a:prstGeom prst="rect">
            <a:avLst/>
          </a:prstGeom>
          <a:noFill/>
          <a:ln>
            <a:noFill/>
          </a:ln>
        </p:spPr>
      </p:pic>
      <p:sp>
        <p:nvSpPr>
          <p:cNvPr id="82" name="Google Shape;82;p11"/>
          <p:cNvSpPr txBox="1">
            <a:spLocks noGrp="1"/>
          </p:cNvSpPr>
          <p:nvPr>
            <p:ph type="sldNum" idx="12"/>
          </p:nvPr>
        </p:nvSpPr>
        <p:spPr>
          <a:xfrm>
            <a:off x="11409045" y="6333134"/>
            <a:ext cx="731700" cy="525000"/>
          </a:xfrm>
          <a:prstGeom prst="rect">
            <a:avLst/>
          </a:prstGeom>
        </p:spPr>
        <p:txBody>
          <a:bodyPr spcFirstLastPara="1" wrap="square" lIns="0" tIns="0" rIns="0" bIns="0" anchor="t" anchorCtr="0">
            <a:noAutofit/>
          </a:bodyPr>
          <a:lstStyle>
            <a:lvl1pPr lvl="0">
              <a:buNone/>
              <a:defRPr sz="1300"/>
            </a:lvl1pPr>
            <a:lvl2pPr lvl="1">
              <a:buNone/>
              <a:defRPr sz="1300"/>
            </a:lvl2pPr>
            <a:lvl3pPr lvl="2">
              <a:buNone/>
              <a:defRPr sz="1300"/>
            </a:lvl3pPr>
            <a:lvl4pPr lvl="3">
              <a:buNone/>
              <a:defRPr sz="1300"/>
            </a:lvl4pPr>
            <a:lvl5pPr lvl="4">
              <a:buNone/>
              <a:defRPr sz="1300"/>
            </a:lvl5pPr>
            <a:lvl6pPr lvl="5">
              <a:buNone/>
              <a:defRPr sz="1300"/>
            </a:lvl6pPr>
            <a:lvl7pPr lvl="6">
              <a:buNone/>
              <a:defRPr sz="1300"/>
            </a:lvl7pPr>
            <a:lvl8pPr lvl="7">
              <a:buNone/>
              <a:defRPr sz="1300"/>
            </a:lvl8pPr>
            <a:lvl9pPr lvl="8">
              <a:buNone/>
              <a:defRPr sz="1300"/>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1. Skyriaus pavdinimas">
  <p:cSld name="11. Skyriaus pavdinimas">
    <p:bg>
      <p:bgPr>
        <a:solidFill>
          <a:schemeClr val="accent3"/>
        </a:solidFill>
        <a:effectLst/>
      </p:bgPr>
    </p:bg>
    <p:spTree>
      <p:nvGrpSpPr>
        <p:cNvPr id="1" name="Shape 83"/>
        <p:cNvGrpSpPr/>
        <p:nvPr/>
      </p:nvGrpSpPr>
      <p:grpSpPr>
        <a:xfrm>
          <a:off x="0" y="0"/>
          <a:ext cx="0" cy="0"/>
          <a:chOff x="0" y="0"/>
          <a:chExt cx="0" cy="0"/>
        </a:xfrm>
      </p:grpSpPr>
      <p:sp>
        <p:nvSpPr>
          <p:cNvPr id="84" name="Google Shape;84;p12"/>
          <p:cNvSpPr txBox="1">
            <a:spLocks noGrp="1"/>
          </p:cNvSpPr>
          <p:nvPr>
            <p:ph type="ctrTitle"/>
          </p:nvPr>
        </p:nvSpPr>
        <p:spPr>
          <a:xfrm>
            <a:off x="580644" y="1826832"/>
            <a:ext cx="11030712" cy="2452941"/>
          </a:xfrm>
          <a:prstGeom prst="rect">
            <a:avLst/>
          </a:prstGeom>
          <a:noFill/>
          <a:ln>
            <a:noFill/>
          </a:ln>
        </p:spPr>
        <p:txBody>
          <a:bodyPr spcFirstLastPara="1" wrap="square" lIns="0" tIns="0" rIns="0" bIns="0" anchor="b" anchorCtr="0">
            <a:normAutofit/>
          </a:bodyPr>
          <a:lstStyle>
            <a:lvl1pPr lvl="0" algn="ctr">
              <a:lnSpc>
                <a:spcPct val="90000"/>
              </a:lnSpc>
              <a:spcBef>
                <a:spcPts val="0"/>
              </a:spcBef>
              <a:spcAft>
                <a:spcPts val="0"/>
              </a:spcAft>
              <a:buClr>
                <a:schemeClr val="dk1"/>
              </a:buClr>
              <a:buSzPts val="6500"/>
              <a:buFont typeface="Times New Roman"/>
              <a:buNone/>
              <a:defRPr sz="65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85" name="Google Shape;85;p12"/>
          <p:cNvPicPr preferRelativeResize="0"/>
          <p:nvPr/>
        </p:nvPicPr>
        <p:blipFill rotWithShape="1">
          <a:blip r:embed="rId2">
            <a:alphaModFix/>
          </a:blip>
          <a:srcRect/>
          <a:stretch/>
        </p:blipFill>
        <p:spPr>
          <a:xfrm>
            <a:off x="7665212" y="4279773"/>
            <a:ext cx="4526788" cy="2578227"/>
          </a:xfrm>
          <a:prstGeom prst="rect">
            <a:avLst/>
          </a:prstGeom>
          <a:noFill/>
          <a:ln>
            <a:noFill/>
          </a:ln>
        </p:spPr>
      </p:pic>
      <p:sp>
        <p:nvSpPr>
          <p:cNvPr id="86" name="Google Shape;86;p12"/>
          <p:cNvSpPr txBox="1">
            <a:spLocks noGrp="1"/>
          </p:cNvSpPr>
          <p:nvPr>
            <p:ph type="sldNum" idx="12"/>
          </p:nvPr>
        </p:nvSpPr>
        <p:spPr>
          <a:xfrm>
            <a:off x="11409045" y="6333134"/>
            <a:ext cx="731700" cy="525000"/>
          </a:xfrm>
          <a:prstGeom prst="rect">
            <a:avLst/>
          </a:prstGeom>
        </p:spPr>
        <p:txBody>
          <a:bodyPr spcFirstLastPara="1" wrap="square" lIns="0" tIns="0" rIns="0" bIns="0" anchor="t" anchorCtr="0">
            <a:noAutofit/>
          </a:bodyPr>
          <a:lstStyle>
            <a:lvl1pPr lvl="0">
              <a:buNone/>
              <a:defRPr sz="1300"/>
            </a:lvl1pPr>
            <a:lvl2pPr lvl="1">
              <a:buNone/>
              <a:defRPr sz="1300"/>
            </a:lvl2pPr>
            <a:lvl3pPr lvl="2">
              <a:buNone/>
              <a:defRPr sz="1300"/>
            </a:lvl3pPr>
            <a:lvl4pPr lvl="3">
              <a:buNone/>
              <a:defRPr sz="1300"/>
            </a:lvl4pPr>
            <a:lvl5pPr lvl="4">
              <a:buNone/>
              <a:defRPr sz="1300"/>
            </a:lvl5pPr>
            <a:lvl6pPr lvl="5">
              <a:buNone/>
              <a:defRPr sz="1300"/>
            </a:lvl6pPr>
            <a:lvl7pPr lvl="6">
              <a:buNone/>
              <a:defRPr sz="1300"/>
            </a:lvl7pPr>
            <a:lvl8pPr lvl="7">
              <a:buNone/>
              <a:defRPr sz="1300"/>
            </a:lvl8pPr>
            <a:lvl9pPr lvl="8">
              <a:buNone/>
              <a:defRPr sz="1300"/>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2. Tekstas">
  <p:cSld name="12. Tekstas">
    <p:spTree>
      <p:nvGrpSpPr>
        <p:cNvPr id="1" name="Shape 87"/>
        <p:cNvGrpSpPr/>
        <p:nvPr/>
      </p:nvGrpSpPr>
      <p:grpSpPr>
        <a:xfrm>
          <a:off x="0" y="0"/>
          <a:ext cx="0" cy="0"/>
          <a:chOff x="0" y="0"/>
          <a:chExt cx="0" cy="0"/>
        </a:xfrm>
      </p:grpSpPr>
      <p:sp>
        <p:nvSpPr>
          <p:cNvPr id="88" name="Google Shape;88;p13"/>
          <p:cNvSpPr/>
          <p:nvPr/>
        </p:nvSpPr>
        <p:spPr>
          <a:xfrm>
            <a:off x="0" y="6291072"/>
            <a:ext cx="12192000" cy="566928"/>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9" name="Google Shape;89;p13"/>
          <p:cNvSpPr txBox="1">
            <a:spLocks noGrp="1"/>
          </p:cNvSpPr>
          <p:nvPr>
            <p:ph type="title"/>
          </p:nvPr>
        </p:nvSpPr>
        <p:spPr>
          <a:xfrm>
            <a:off x="571498" y="1532668"/>
            <a:ext cx="11048999" cy="1686655"/>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13"/>
          <p:cNvSpPr txBox="1">
            <a:spLocks noGrp="1"/>
          </p:cNvSpPr>
          <p:nvPr>
            <p:ph type="ftr" idx="11"/>
          </p:nvPr>
        </p:nvSpPr>
        <p:spPr>
          <a:xfrm>
            <a:off x="7505697" y="6419088"/>
            <a:ext cx="4114800" cy="320675"/>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SzPts val="1400"/>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91" name="Google Shape;91;p13"/>
          <p:cNvPicPr preferRelativeResize="0"/>
          <p:nvPr/>
        </p:nvPicPr>
        <p:blipFill rotWithShape="1">
          <a:blip r:embed="rId2">
            <a:alphaModFix/>
          </a:blip>
          <a:srcRect/>
          <a:stretch/>
        </p:blipFill>
        <p:spPr>
          <a:xfrm>
            <a:off x="571498" y="6372225"/>
            <a:ext cx="252206" cy="400050"/>
          </a:xfrm>
          <a:prstGeom prst="rect">
            <a:avLst/>
          </a:prstGeom>
          <a:noFill/>
          <a:ln>
            <a:noFill/>
          </a:ln>
        </p:spPr>
      </p:pic>
      <p:sp>
        <p:nvSpPr>
          <p:cNvPr id="92" name="Google Shape;92;p13"/>
          <p:cNvSpPr txBox="1">
            <a:spLocks noGrp="1"/>
          </p:cNvSpPr>
          <p:nvPr>
            <p:ph type="body" idx="1"/>
          </p:nvPr>
        </p:nvSpPr>
        <p:spPr>
          <a:xfrm>
            <a:off x="571500" y="4078224"/>
            <a:ext cx="3303905" cy="1686655"/>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 name="Google Shape;93;p13"/>
          <p:cNvSpPr txBox="1">
            <a:spLocks noGrp="1"/>
          </p:cNvSpPr>
          <p:nvPr>
            <p:ph type="body" idx="2"/>
          </p:nvPr>
        </p:nvSpPr>
        <p:spPr>
          <a:xfrm>
            <a:off x="4443412" y="4078224"/>
            <a:ext cx="3303905" cy="1686655"/>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4" name="Google Shape;94;p13"/>
          <p:cNvSpPr txBox="1">
            <a:spLocks noGrp="1"/>
          </p:cNvSpPr>
          <p:nvPr>
            <p:ph type="body" idx="3"/>
          </p:nvPr>
        </p:nvSpPr>
        <p:spPr>
          <a:xfrm>
            <a:off x="8315324" y="4078224"/>
            <a:ext cx="3303905" cy="1686655"/>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5" name="Google Shape;95;p13"/>
          <p:cNvSpPr txBox="1">
            <a:spLocks noGrp="1"/>
          </p:cNvSpPr>
          <p:nvPr>
            <p:ph type="sldNum" idx="12"/>
          </p:nvPr>
        </p:nvSpPr>
        <p:spPr>
          <a:xfrm>
            <a:off x="11409045" y="6333134"/>
            <a:ext cx="731700" cy="525000"/>
          </a:xfrm>
          <a:prstGeom prst="rect">
            <a:avLst/>
          </a:prstGeom>
        </p:spPr>
        <p:txBody>
          <a:bodyPr spcFirstLastPara="1" wrap="square" lIns="0" tIns="0" rIns="0" bIns="0" anchor="t" anchorCtr="0">
            <a:noAutofit/>
          </a:bodyPr>
          <a:lstStyle>
            <a:lvl1pPr lvl="0">
              <a:buNone/>
              <a:defRPr sz="1300"/>
            </a:lvl1pPr>
            <a:lvl2pPr lvl="1">
              <a:buNone/>
              <a:defRPr sz="1300"/>
            </a:lvl2pPr>
            <a:lvl3pPr lvl="2">
              <a:buNone/>
              <a:defRPr sz="1300"/>
            </a:lvl3pPr>
            <a:lvl4pPr lvl="3">
              <a:buNone/>
              <a:defRPr sz="1300"/>
            </a:lvl4pPr>
            <a:lvl5pPr lvl="4">
              <a:buNone/>
              <a:defRPr sz="1300"/>
            </a:lvl5pPr>
            <a:lvl6pPr lvl="5">
              <a:buNone/>
              <a:defRPr sz="1300"/>
            </a:lvl6pPr>
            <a:lvl7pPr lvl="6">
              <a:buNone/>
              <a:defRPr sz="1300"/>
            </a:lvl7pPr>
            <a:lvl8pPr lvl="7">
              <a:buNone/>
              <a:defRPr sz="1300"/>
            </a:lvl8pPr>
            <a:lvl9pPr lvl="8">
              <a:buNone/>
              <a:defRPr sz="1300"/>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3. Tekstas + nuotrauka">
  <p:cSld name="13. Tekstas + nuotrauka">
    <p:spTree>
      <p:nvGrpSpPr>
        <p:cNvPr id="1" name="Shape 96"/>
        <p:cNvGrpSpPr/>
        <p:nvPr/>
      </p:nvGrpSpPr>
      <p:grpSpPr>
        <a:xfrm>
          <a:off x="0" y="0"/>
          <a:ext cx="0" cy="0"/>
          <a:chOff x="0" y="0"/>
          <a:chExt cx="0" cy="0"/>
        </a:xfrm>
      </p:grpSpPr>
      <p:sp>
        <p:nvSpPr>
          <p:cNvPr id="97" name="Google Shape;97;p14"/>
          <p:cNvSpPr/>
          <p:nvPr/>
        </p:nvSpPr>
        <p:spPr>
          <a:xfrm>
            <a:off x="0" y="6291072"/>
            <a:ext cx="12192000" cy="566928"/>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8" name="Google Shape;98;p14"/>
          <p:cNvSpPr txBox="1">
            <a:spLocks noGrp="1"/>
          </p:cNvSpPr>
          <p:nvPr>
            <p:ph type="title"/>
          </p:nvPr>
        </p:nvSpPr>
        <p:spPr>
          <a:xfrm>
            <a:off x="571499" y="861647"/>
            <a:ext cx="5076436" cy="1686655"/>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14"/>
          <p:cNvSpPr txBox="1">
            <a:spLocks noGrp="1"/>
          </p:cNvSpPr>
          <p:nvPr>
            <p:ph type="ftr" idx="11"/>
          </p:nvPr>
        </p:nvSpPr>
        <p:spPr>
          <a:xfrm>
            <a:off x="7505697" y="6419088"/>
            <a:ext cx="4114800" cy="320675"/>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SzPts val="1400"/>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00" name="Google Shape;100;p14"/>
          <p:cNvPicPr preferRelativeResize="0"/>
          <p:nvPr/>
        </p:nvPicPr>
        <p:blipFill rotWithShape="1">
          <a:blip r:embed="rId2">
            <a:alphaModFix/>
          </a:blip>
          <a:srcRect/>
          <a:stretch/>
        </p:blipFill>
        <p:spPr>
          <a:xfrm>
            <a:off x="571498" y="6372225"/>
            <a:ext cx="252206" cy="400050"/>
          </a:xfrm>
          <a:prstGeom prst="rect">
            <a:avLst/>
          </a:prstGeom>
          <a:noFill/>
          <a:ln>
            <a:noFill/>
          </a:ln>
        </p:spPr>
      </p:pic>
      <p:sp>
        <p:nvSpPr>
          <p:cNvPr id="101" name="Google Shape;101;p14"/>
          <p:cNvSpPr>
            <a:spLocks noGrp="1"/>
          </p:cNvSpPr>
          <p:nvPr>
            <p:ph type="pic" idx="2"/>
          </p:nvPr>
        </p:nvSpPr>
        <p:spPr>
          <a:xfrm>
            <a:off x="6219433" y="0"/>
            <a:ext cx="5972567" cy="6291072"/>
          </a:xfrm>
          <a:prstGeom prst="rect">
            <a:avLst/>
          </a:prstGeom>
          <a:solidFill>
            <a:srgbClr val="F2F2F2"/>
          </a:solidFill>
          <a:ln>
            <a:noFill/>
          </a:ln>
        </p:spPr>
      </p:sp>
      <p:sp>
        <p:nvSpPr>
          <p:cNvPr id="102" name="Google Shape;102;p14"/>
          <p:cNvSpPr txBox="1">
            <a:spLocks noGrp="1"/>
          </p:cNvSpPr>
          <p:nvPr>
            <p:ph type="body" idx="1"/>
          </p:nvPr>
        </p:nvSpPr>
        <p:spPr>
          <a:xfrm>
            <a:off x="571500" y="4078224"/>
            <a:ext cx="5076433" cy="1686655"/>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3" name="Google Shape;103;p14"/>
          <p:cNvSpPr txBox="1">
            <a:spLocks noGrp="1"/>
          </p:cNvSpPr>
          <p:nvPr>
            <p:ph type="sldNum" idx="12"/>
          </p:nvPr>
        </p:nvSpPr>
        <p:spPr>
          <a:xfrm>
            <a:off x="11409045" y="6333134"/>
            <a:ext cx="731700" cy="525000"/>
          </a:xfrm>
          <a:prstGeom prst="rect">
            <a:avLst/>
          </a:prstGeom>
        </p:spPr>
        <p:txBody>
          <a:bodyPr spcFirstLastPara="1" wrap="square" lIns="0" tIns="0" rIns="0" bIns="0" anchor="t" anchorCtr="0">
            <a:noAutofit/>
          </a:bodyPr>
          <a:lstStyle>
            <a:lvl1pPr lvl="0">
              <a:buNone/>
              <a:defRPr sz="1300"/>
            </a:lvl1pPr>
            <a:lvl2pPr lvl="1">
              <a:buNone/>
              <a:defRPr sz="1300"/>
            </a:lvl2pPr>
            <a:lvl3pPr lvl="2">
              <a:buNone/>
              <a:defRPr sz="1300"/>
            </a:lvl3pPr>
            <a:lvl4pPr lvl="3">
              <a:buNone/>
              <a:defRPr sz="1300"/>
            </a:lvl4pPr>
            <a:lvl5pPr lvl="4">
              <a:buNone/>
              <a:defRPr sz="1300"/>
            </a:lvl5pPr>
            <a:lvl6pPr lvl="5">
              <a:buNone/>
              <a:defRPr sz="1300"/>
            </a:lvl6pPr>
            <a:lvl7pPr lvl="6">
              <a:buNone/>
              <a:defRPr sz="1300"/>
            </a:lvl7pPr>
            <a:lvl8pPr lvl="7">
              <a:buNone/>
              <a:defRPr sz="1300"/>
            </a:lvl8pPr>
            <a:lvl9pPr lvl="8">
              <a:buNone/>
              <a:defRPr sz="1300"/>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4. Tekstas + nuotrauka">
  <p:cSld name="14. Tekstas + nuotrauka">
    <p:spTree>
      <p:nvGrpSpPr>
        <p:cNvPr id="1" name="Shape 104"/>
        <p:cNvGrpSpPr/>
        <p:nvPr/>
      </p:nvGrpSpPr>
      <p:grpSpPr>
        <a:xfrm>
          <a:off x="0" y="0"/>
          <a:ext cx="0" cy="0"/>
          <a:chOff x="0" y="0"/>
          <a:chExt cx="0" cy="0"/>
        </a:xfrm>
      </p:grpSpPr>
      <p:sp>
        <p:nvSpPr>
          <p:cNvPr id="105" name="Google Shape;105;p15"/>
          <p:cNvSpPr/>
          <p:nvPr/>
        </p:nvSpPr>
        <p:spPr>
          <a:xfrm>
            <a:off x="0" y="6291072"/>
            <a:ext cx="12192000" cy="566928"/>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06" name="Google Shape;106;p15"/>
          <p:cNvSpPr txBox="1">
            <a:spLocks noGrp="1"/>
          </p:cNvSpPr>
          <p:nvPr>
            <p:ph type="title"/>
          </p:nvPr>
        </p:nvSpPr>
        <p:spPr>
          <a:xfrm>
            <a:off x="571499" y="861647"/>
            <a:ext cx="3293824" cy="1686655"/>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15"/>
          <p:cNvSpPr txBox="1">
            <a:spLocks noGrp="1"/>
          </p:cNvSpPr>
          <p:nvPr>
            <p:ph type="ftr" idx="11"/>
          </p:nvPr>
        </p:nvSpPr>
        <p:spPr>
          <a:xfrm>
            <a:off x="7505697" y="6419088"/>
            <a:ext cx="4114800" cy="320675"/>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SzPts val="1400"/>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08" name="Google Shape;108;p15"/>
          <p:cNvPicPr preferRelativeResize="0"/>
          <p:nvPr/>
        </p:nvPicPr>
        <p:blipFill rotWithShape="1">
          <a:blip r:embed="rId2">
            <a:alphaModFix/>
          </a:blip>
          <a:srcRect/>
          <a:stretch/>
        </p:blipFill>
        <p:spPr>
          <a:xfrm>
            <a:off x="571498" y="6372225"/>
            <a:ext cx="252206" cy="400050"/>
          </a:xfrm>
          <a:prstGeom prst="rect">
            <a:avLst/>
          </a:prstGeom>
          <a:noFill/>
          <a:ln>
            <a:noFill/>
          </a:ln>
        </p:spPr>
      </p:pic>
      <p:sp>
        <p:nvSpPr>
          <p:cNvPr id="109" name="Google Shape;109;p15"/>
          <p:cNvSpPr>
            <a:spLocks noGrp="1"/>
          </p:cNvSpPr>
          <p:nvPr>
            <p:ph type="pic" idx="2"/>
          </p:nvPr>
        </p:nvSpPr>
        <p:spPr>
          <a:xfrm>
            <a:off x="4436829" y="581334"/>
            <a:ext cx="7183668" cy="5159507"/>
          </a:xfrm>
          <a:prstGeom prst="rect">
            <a:avLst/>
          </a:prstGeom>
          <a:solidFill>
            <a:srgbClr val="F2F2F2"/>
          </a:solidFill>
          <a:ln>
            <a:noFill/>
          </a:ln>
        </p:spPr>
      </p:sp>
      <p:sp>
        <p:nvSpPr>
          <p:cNvPr id="110" name="Google Shape;110;p15"/>
          <p:cNvSpPr txBox="1">
            <a:spLocks noGrp="1"/>
          </p:cNvSpPr>
          <p:nvPr>
            <p:ph type="body" idx="1"/>
          </p:nvPr>
        </p:nvSpPr>
        <p:spPr>
          <a:xfrm>
            <a:off x="571500" y="4078224"/>
            <a:ext cx="3303905" cy="1686655"/>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1" name="Google Shape;111;p15"/>
          <p:cNvSpPr txBox="1">
            <a:spLocks noGrp="1"/>
          </p:cNvSpPr>
          <p:nvPr>
            <p:ph type="sldNum" idx="12"/>
          </p:nvPr>
        </p:nvSpPr>
        <p:spPr>
          <a:xfrm>
            <a:off x="11409045" y="6333134"/>
            <a:ext cx="731700" cy="525000"/>
          </a:xfrm>
          <a:prstGeom prst="rect">
            <a:avLst/>
          </a:prstGeom>
        </p:spPr>
        <p:txBody>
          <a:bodyPr spcFirstLastPara="1" wrap="square" lIns="0" tIns="0" rIns="0" bIns="0" anchor="t" anchorCtr="0">
            <a:noAutofit/>
          </a:bodyPr>
          <a:lstStyle>
            <a:lvl1pPr lvl="0">
              <a:buNone/>
              <a:defRPr sz="1300"/>
            </a:lvl1pPr>
            <a:lvl2pPr lvl="1">
              <a:buNone/>
              <a:defRPr sz="1300"/>
            </a:lvl2pPr>
            <a:lvl3pPr lvl="2">
              <a:buNone/>
              <a:defRPr sz="1300"/>
            </a:lvl3pPr>
            <a:lvl4pPr lvl="3">
              <a:buNone/>
              <a:defRPr sz="1300"/>
            </a:lvl4pPr>
            <a:lvl5pPr lvl="4">
              <a:buNone/>
              <a:defRPr sz="1300"/>
            </a:lvl5pPr>
            <a:lvl6pPr lvl="5">
              <a:buNone/>
              <a:defRPr sz="1300"/>
            </a:lvl6pPr>
            <a:lvl7pPr lvl="6">
              <a:buNone/>
              <a:defRPr sz="1300"/>
            </a:lvl7pPr>
            <a:lvl8pPr lvl="7">
              <a:buNone/>
              <a:defRPr sz="1300"/>
            </a:lvl8pPr>
            <a:lvl9pPr lvl="8">
              <a:buNone/>
              <a:defRPr sz="1300"/>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5. Tekstas + diagrama / lentelė">
  <p:cSld name="15. Tekstas + diagrama / lentelė">
    <p:spTree>
      <p:nvGrpSpPr>
        <p:cNvPr id="1" name="Shape 112"/>
        <p:cNvGrpSpPr/>
        <p:nvPr/>
      </p:nvGrpSpPr>
      <p:grpSpPr>
        <a:xfrm>
          <a:off x="0" y="0"/>
          <a:ext cx="0" cy="0"/>
          <a:chOff x="0" y="0"/>
          <a:chExt cx="0" cy="0"/>
        </a:xfrm>
      </p:grpSpPr>
      <p:sp>
        <p:nvSpPr>
          <p:cNvPr id="113" name="Google Shape;113;p16"/>
          <p:cNvSpPr/>
          <p:nvPr/>
        </p:nvSpPr>
        <p:spPr>
          <a:xfrm>
            <a:off x="0" y="6291072"/>
            <a:ext cx="12192000" cy="566928"/>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14" name="Google Shape;114;p16"/>
          <p:cNvSpPr txBox="1">
            <a:spLocks noGrp="1"/>
          </p:cNvSpPr>
          <p:nvPr>
            <p:ph type="title"/>
          </p:nvPr>
        </p:nvSpPr>
        <p:spPr>
          <a:xfrm>
            <a:off x="571499" y="861647"/>
            <a:ext cx="3293824" cy="1686655"/>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16"/>
          <p:cNvSpPr txBox="1">
            <a:spLocks noGrp="1"/>
          </p:cNvSpPr>
          <p:nvPr>
            <p:ph type="ftr" idx="11"/>
          </p:nvPr>
        </p:nvSpPr>
        <p:spPr>
          <a:xfrm>
            <a:off x="7505697" y="6419088"/>
            <a:ext cx="4114800" cy="320675"/>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SzPts val="1400"/>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16" name="Google Shape;116;p16"/>
          <p:cNvPicPr preferRelativeResize="0"/>
          <p:nvPr/>
        </p:nvPicPr>
        <p:blipFill rotWithShape="1">
          <a:blip r:embed="rId2">
            <a:alphaModFix/>
          </a:blip>
          <a:srcRect/>
          <a:stretch/>
        </p:blipFill>
        <p:spPr>
          <a:xfrm>
            <a:off x="571498" y="6372225"/>
            <a:ext cx="252206" cy="400050"/>
          </a:xfrm>
          <a:prstGeom prst="rect">
            <a:avLst/>
          </a:prstGeom>
          <a:noFill/>
          <a:ln>
            <a:noFill/>
          </a:ln>
        </p:spPr>
      </p:pic>
      <p:sp>
        <p:nvSpPr>
          <p:cNvPr id="117" name="Google Shape;117;p16"/>
          <p:cNvSpPr txBox="1">
            <a:spLocks noGrp="1"/>
          </p:cNvSpPr>
          <p:nvPr>
            <p:ph type="body" idx="1"/>
          </p:nvPr>
        </p:nvSpPr>
        <p:spPr>
          <a:xfrm>
            <a:off x="571500" y="4078224"/>
            <a:ext cx="3303905" cy="1686655"/>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8" name="Google Shape;118;p16"/>
          <p:cNvSpPr txBox="1">
            <a:spLocks noGrp="1"/>
          </p:cNvSpPr>
          <p:nvPr>
            <p:ph type="body" idx="2"/>
          </p:nvPr>
        </p:nvSpPr>
        <p:spPr>
          <a:xfrm>
            <a:off x="4426981" y="581025"/>
            <a:ext cx="7193516" cy="5183854"/>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9" name="Google Shape;119;p16"/>
          <p:cNvSpPr txBox="1">
            <a:spLocks noGrp="1"/>
          </p:cNvSpPr>
          <p:nvPr>
            <p:ph type="sldNum" idx="12"/>
          </p:nvPr>
        </p:nvSpPr>
        <p:spPr>
          <a:xfrm>
            <a:off x="11409045" y="6333134"/>
            <a:ext cx="731700" cy="525000"/>
          </a:xfrm>
          <a:prstGeom prst="rect">
            <a:avLst/>
          </a:prstGeom>
        </p:spPr>
        <p:txBody>
          <a:bodyPr spcFirstLastPara="1" wrap="square" lIns="0" tIns="0" rIns="0" bIns="0" anchor="t" anchorCtr="0">
            <a:noAutofit/>
          </a:bodyPr>
          <a:lstStyle>
            <a:lvl1pPr lvl="0">
              <a:buNone/>
              <a:defRPr sz="1300"/>
            </a:lvl1pPr>
            <a:lvl2pPr lvl="1">
              <a:buNone/>
              <a:defRPr sz="1300"/>
            </a:lvl2pPr>
            <a:lvl3pPr lvl="2">
              <a:buNone/>
              <a:defRPr sz="1300"/>
            </a:lvl3pPr>
            <a:lvl4pPr lvl="3">
              <a:buNone/>
              <a:defRPr sz="1300"/>
            </a:lvl4pPr>
            <a:lvl5pPr lvl="4">
              <a:buNone/>
              <a:defRPr sz="1300"/>
            </a:lvl5pPr>
            <a:lvl6pPr lvl="5">
              <a:buNone/>
              <a:defRPr sz="1300"/>
            </a:lvl6pPr>
            <a:lvl7pPr lvl="6">
              <a:buNone/>
              <a:defRPr sz="1300"/>
            </a:lvl7pPr>
            <a:lvl8pPr lvl="7">
              <a:buNone/>
              <a:defRPr sz="1300"/>
            </a:lvl8pPr>
            <a:lvl9pPr lvl="8">
              <a:buNone/>
              <a:defRPr sz="1300"/>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6. Galinė skaidrė">
  <p:cSld name="16. Galinė skaidrė">
    <p:bg>
      <p:bgPr>
        <a:solidFill>
          <a:schemeClr val="accent3"/>
        </a:solidFill>
        <a:effectLst/>
      </p:bgPr>
    </p:bg>
    <p:spTree>
      <p:nvGrpSpPr>
        <p:cNvPr id="1" name="Shape 120"/>
        <p:cNvGrpSpPr/>
        <p:nvPr/>
      </p:nvGrpSpPr>
      <p:grpSpPr>
        <a:xfrm>
          <a:off x="0" y="0"/>
          <a:ext cx="0" cy="0"/>
          <a:chOff x="0" y="0"/>
          <a:chExt cx="0" cy="0"/>
        </a:xfrm>
      </p:grpSpPr>
      <p:sp>
        <p:nvSpPr>
          <p:cNvPr id="121" name="Google Shape;121;p17"/>
          <p:cNvSpPr txBox="1">
            <a:spLocks noGrp="1"/>
          </p:cNvSpPr>
          <p:nvPr>
            <p:ph type="body" idx="1"/>
          </p:nvPr>
        </p:nvSpPr>
        <p:spPr>
          <a:xfrm>
            <a:off x="8386243" y="5448129"/>
            <a:ext cx="3241878" cy="337555"/>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dk1"/>
              </a:buClr>
              <a:buSzPts val="1100"/>
              <a:buNone/>
              <a:defRPr sz="1100">
                <a:solidFill>
                  <a:schemeClr val="dk1"/>
                </a:solidFill>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pic>
        <p:nvPicPr>
          <p:cNvPr id="122" name="Google Shape;122;p17"/>
          <p:cNvPicPr preferRelativeResize="0"/>
          <p:nvPr/>
        </p:nvPicPr>
        <p:blipFill rotWithShape="1">
          <a:blip r:embed="rId2">
            <a:alphaModFix/>
          </a:blip>
          <a:srcRect/>
          <a:stretch/>
        </p:blipFill>
        <p:spPr>
          <a:xfrm>
            <a:off x="8309610" y="0"/>
            <a:ext cx="3318510" cy="1761363"/>
          </a:xfrm>
          <a:prstGeom prst="rect">
            <a:avLst/>
          </a:prstGeom>
          <a:noFill/>
          <a:ln>
            <a:noFill/>
          </a:ln>
        </p:spPr>
      </p:pic>
      <p:sp>
        <p:nvSpPr>
          <p:cNvPr id="123" name="Google Shape;123;p17"/>
          <p:cNvSpPr txBox="1">
            <a:spLocks noGrp="1"/>
          </p:cNvSpPr>
          <p:nvPr>
            <p:ph type="ctrTitle"/>
          </p:nvPr>
        </p:nvSpPr>
        <p:spPr>
          <a:xfrm>
            <a:off x="580644" y="1826832"/>
            <a:ext cx="7728966" cy="1987931"/>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dk1"/>
              </a:buClr>
              <a:buSzPts val="6500"/>
              <a:buFont typeface="Times New Roman"/>
              <a:buNone/>
              <a:defRPr sz="65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24" name="Google Shape;124;p17">
            <a:hlinkClick r:id="rId3"/>
          </p:cNvPr>
          <p:cNvPicPr preferRelativeResize="0"/>
          <p:nvPr/>
        </p:nvPicPr>
        <p:blipFill rotWithShape="1">
          <a:blip r:embed="rId4">
            <a:alphaModFix/>
          </a:blip>
          <a:srcRect/>
          <a:stretch/>
        </p:blipFill>
        <p:spPr>
          <a:xfrm>
            <a:off x="8386243" y="5879748"/>
            <a:ext cx="399923" cy="399923"/>
          </a:xfrm>
          <a:prstGeom prst="rect">
            <a:avLst/>
          </a:prstGeom>
          <a:noFill/>
          <a:ln>
            <a:noFill/>
          </a:ln>
        </p:spPr>
      </p:pic>
      <p:pic>
        <p:nvPicPr>
          <p:cNvPr id="125" name="Google Shape;125;p17">
            <a:hlinkClick r:id="rId5"/>
          </p:cNvPr>
          <p:cNvPicPr preferRelativeResize="0"/>
          <p:nvPr/>
        </p:nvPicPr>
        <p:blipFill rotWithShape="1">
          <a:blip r:embed="rId6">
            <a:alphaModFix/>
          </a:blip>
          <a:srcRect/>
          <a:stretch/>
        </p:blipFill>
        <p:spPr>
          <a:xfrm>
            <a:off x="8888965" y="5879748"/>
            <a:ext cx="399923" cy="399923"/>
          </a:xfrm>
          <a:prstGeom prst="rect">
            <a:avLst/>
          </a:prstGeom>
          <a:noFill/>
          <a:ln>
            <a:noFill/>
          </a:ln>
        </p:spPr>
      </p:pic>
      <p:pic>
        <p:nvPicPr>
          <p:cNvPr id="126" name="Google Shape;126;p17"/>
          <p:cNvPicPr preferRelativeResize="0"/>
          <p:nvPr/>
        </p:nvPicPr>
        <p:blipFill rotWithShape="1">
          <a:blip r:embed="rId7">
            <a:alphaModFix/>
          </a:blip>
          <a:srcRect/>
          <a:stretch/>
        </p:blipFill>
        <p:spPr>
          <a:xfrm>
            <a:off x="9427313" y="5879748"/>
            <a:ext cx="399923" cy="399923"/>
          </a:xfrm>
          <a:prstGeom prst="rect">
            <a:avLst/>
          </a:prstGeom>
          <a:noFill/>
          <a:ln>
            <a:noFill/>
          </a:ln>
        </p:spPr>
      </p:pic>
      <p:pic>
        <p:nvPicPr>
          <p:cNvPr id="127" name="Google Shape;127;p17">
            <a:hlinkClick r:id="rId8"/>
          </p:cNvPr>
          <p:cNvPicPr preferRelativeResize="0"/>
          <p:nvPr/>
        </p:nvPicPr>
        <p:blipFill rotWithShape="1">
          <a:blip r:embed="rId9">
            <a:alphaModFix/>
          </a:blip>
          <a:srcRect/>
          <a:stretch/>
        </p:blipFill>
        <p:spPr>
          <a:xfrm>
            <a:off x="9949828" y="5879748"/>
            <a:ext cx="399923" cy="399923"/>
          </a:xfrm>
          <a:prstGeom prst="rect">
            <a:avLst/>
          </a:prstGeom>
          <a:noFill/>
          <a:ln>
            <a:noFill/>
          </a:ln>
        </p:spPr>
      </p:pic>
      <p:sp>
        <p:nvSpPr>
          <p:cNvPr id="128" name="Google Shape;128;p17"/>
          <p:cNvSpPr txBox="1">
            <a:spLocks noGrp="1"/>
          </p:cNvSpPr>
          <p:nvPr>
            <p:ph type="sldNum" idx="12"/>
          </p:nvPr>
        </p:nvSpPr>
        <p:spPr>
          <a:xfrm>
            <a:off x="11409045" y="6333134"/>
            <a:ext cx="731700" cy="525000"/>
          </a:xfrm>
          <a:prstGeom prst="rect">
            <a:avLst/>
          </a:prstGeom>
        </p:spPr>
        <p:txBody>
          <a:bodyPr spcFirstLastPara="1" wrap="square" lIns="0" tIns="0" rIns="0" bIns="0" anchor="t" anchorCtr="0">
            <a:noAutofit/>
          </a:bodyPr>
          <a:lstStyle>
            <a:lvl1pPr lvl="0">
              <a:buNone/>
              <a:defRPr sz="1300"/>
            </a:lvl1pPr>
            <a:lvl2pPr lvl="1">
              <a:buNone/>
              <a:defRPr sz="1300"/>
            </a:lvl2pPr>
            <a:lvl3pPr lvl="2">
              <a:buNone/>
              <a:defRPr sz="1300"/>
            </a:lvl3pPr>
            <a:lvl4pPr lvl="3">
              <a:buNone/>
              <a:defRPr sz="1300"/>
            </a:lvl4pPr>
            <a:lvl5pPr lvl="4">
              <a:buNone/>
              <a:defRPr sz="1300"/>
            </a:lvl5pPr>
            <a:lvl6pPr lvl="5">
              <a:buNone/>
              <a:defRPr sz="1300"/>
            </a:lvl6pPr>
            <a:lvl7pPr lvl="6">
              <a:buNone/>
              <a:defRPr sz="1300"/>
            </a:lvl7pPr>
            <a:lvl8pPr lvl="7">
              <a:buNone/>
              <a:defRPr sz="1300"/>
            </a:lvl8pPr>
            <a:lvl9pPr lvl="8">
              <a:buNone/>
              <a:defRPr sz="1300"/>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02. Skyriaus pavadinimas">
  <p:cSld name="02. Skyriaus pavadinimas">
    <p:bg>
      <p:bgPr>
        <a:solidFill>
          <a:schemeClr val="accent2"/>
        </a:solidFill>
        <a:effectLst/>
      </p:bgPr>
    </p:bg>
    <p:spTree>
      <p:nvGrpSpPr>
        <p:cNvPr id="1" name="Shape 22"/>
        <p:cNvGrpSpPr/>
        <p:nvPr/>
      </p:nvGrpSpPr>
      <p:grpSpPr>
        <a:xfrm>
          <a:off x="0" y="0"/>
          <a:ext cx="0" cy="0"/>
          <a:chOff x="0" y="0"/>
          <a:chExt cx="0" cy="0"/>
        </a:xfrm>
      </p:grpSpPr>
      <p:sp>
        <p:nvSpPr>
          <p:cNvPr id="23" name="Google Shape;23;p3"/>
          <p:cNvSpPr txBox="1">
            <a:spLocks noGrp="1"/>
          </p:cNvSpPr>
          <p:nvPr>
            <p:ph type="ctrTitle"/>
          </p:nvPr>
        </p:nvSpPr>
        <p:spPr>
          <a:xfrm>
            <a:off x="580644" y="1826832"/>
            <a:ext cx="7786116" cy="2452941"/>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lt1"/>
              </a:buClr>
              <a:buSzPts val="6500"/>
              <a:buFont typeface="Times New Roman"/>
              <a:buNone/>
              <a:defRPr sz="65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4" name="Google Shape;24;p3"/>
          <p:cNvPicPr preferRelativeResize="0"/>
          <p:nvPr/>
        </p:nvPicPr>
        <p:blipFill rotWithShape="1">
          <a:blip r:embed="rId2">
            <a:alphaModFix/>
          </a:blip>
          <a:srcRect/>
          <a:stretch/>
        </p:blipFill>
        <p:spPr>
          <a:xfrm>
            <a:off x="8660892" y="0"/>
            <a:ext cx="3429000" cy="6858000"/>
          </a:xfrm>
          <a:prstGeom prst="rect">
            <a:avLst/>
          </a:prstGeom>
          <a:noFill/>
          <a:ln>
            <a:noFill/>
          </a:ln>
        </p:spPr>
      </p:pic>
      <p:sp>
        <p:nvSpPr>
          <p:cNvPr id="25" name="Google Shape;25;p3"/>
          <p:cNvSpPr txBox="1">
            <a:spLocks noGrp="1"/>
          </p:cNvSpPr>
          <p:nvPr>
            <p:ph type="sldNum" idx="12"/>
          </p:nvPr>
        </p:nvSpPr>
        <p:spPr>
          <a:xfrm>
            <a:off x="11409045" y="6333134"/>
            <a:ext cx="731700" cy="525000"/>
          </a:xfrm>
          <a:prstGeom prst="rect">
            <a:avLst/>
          </a:prstGeom>
        </p:spPr>
        <p:txBody>
          <a:bodyPr spcFirstLastPara="1" wrap="square" lIns="0" tIns="0" rIns="0" bIns="0" anchor="t" anchorCtr="0">
            <a:noAutofit/>
          </a:bodyPr>
          <a:lstStyle>
            <a:lvl1pPr lvl="0">
              <a:buNone/>
              <a:defRPr sz="1300"/>
            </a:lvl1pPr>
            <a:lvl2pPr lvl="1">
              <a:buNone/>
              <a:defRPr sz="1300"/>
            </a:lvl2pPr>
            <a:lvl3pPr lvl="2">
              <a:buNone/>
              <a:defRPr sz="1300"/>
            </a:lvl3pPr>
            <a:lvl4pPr lvl="3">
              <a:buNone/>
              <a:defRPr sz="1300"/>
            </a:lvl4pPr>
            <a:lvl5pPr lvl="4">
              <a:buNone/>
              <a:defRPr sz="1300"/>
            </a:lvl5pPr>
            <a:lvl6pPr lvl="5">
              <a:buNone/>
              <a:defRPr sz="1300"/>
            </a:lvl6pPr>
            <a:lvl7pPr lvl="6">
              <a:buNone/>
              <a:defRPr sz="1300"/>
            </a:lvl7pPr>
            <a:lvl8pPr lvl="7">
              <a:buNone/>
              <a:defRPr sz="1300"/>
            </a:lvl8pPr>
            <a:lvl9pPr lvl="8">
              <a:buNone/>
              <a:defRPr sz="1300"/>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04. Tekstas">
  <p:cSld name="04. Tekstas">
    <p:spTree>
      <p:nvGrpSpPr>
        <p:cNvPr id="1" name="Shape 26"/>
        <p:cNvGrpSpPr/>
        <p:nvPr/>
      </p:nvGrpSpPr>
      <p:grpSpPr>
        <a:xfrm>
          <a:off x="0" y="0"/>
          <a:ext cx="0" cy="0"/>
          <a:chOff x="0" y="0"/>
          <a:chExt cx="0" cy="0"/>
        </a:xfrm>
      </p:grpSpPr>
      <p:sp>
        <p:nvSpPr>
          <p:cNvPr id="27" name="Google Shape;27;p4"/>
          <p:cNvSpPr/>
          <p:nvPr/>
        </p:nvSpPr>
        <p:spPr>
          <a:xfrm>
            <a:off x="0" y="6291072"/>
            <a:ext cx="12192000" cy="566928"/>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8" name="Google Shape;28;p4"/>
          <p:cNvSpPr txBox="1">
            <a:spLocks noGrp="1"/>
          </p:cNvSpPr>
          <p:nvPr>
            <p:ph type="title"/>
          </p:nvPr>
        </p:nvSpPr>
        <p:spPr>
          <a:xfrm>
            <a:off x="571498" y="1532668"/>
            <a:ext cx="11048999" cy="1686655"/>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
          <p:cNvSpPr txBox="1">
            <a:spLocks noGrp="1"/>
          </p:cNvSpPr>
          <p:nvPr>
            <p:ph type="ftr" idx="11"/>
          </p:nvPr>
        </p:nvSpPr>
        <p:spPr>
          <a:xfrm>
            <a:off x="7505697" y="6419088"/>
            <a:ext cx="4114800" cy="320675"/>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0" name="Google Shape;30;p4"/>
          <p:cNvPicPr preferRelativeResize="0"/>
          <p:nvPr/>
        </p:nvPicPr>
        <p:blipFill rotWithShape="1">
          <a:blip r:embed="rId2">
            <a:alphaModFix/>
          </a:blip>
          <a:srcRect/>
          <a:stretch/>
        </p:blipFill>
        <p:spPr>
          <a:xfrm>
            <a:off x="571498" y="6372225"/>
            <a:ext cx="252206" cy="400050"/>
          </a:xfrm>
          <a:prstGeom prst="rect">
            <a:avLst/>
          </a:prstGeom>
          <a:noFill/>
          <a:ln>
            <a:noFill/>
          </a:ln>
        </p:spPr>
      </p:pic>
      <p:sp>
        <p:nvSpPr>
          <p:cNvPr id="31" name="Google Shape;31;p4"/>
          <p:cNvSpPr txBox="1">
            <a:spLocks noGrp="1"/>
          </p:cNvSpPr>
          <p:nvPr>
            <p:ph type="body" idx="1"/>
          </p:nvPr>
        </p:nvSpPr>
        <p:spPr>
          <a:xfrm>
            <a:off x="571500" y="4078224"/>
            <a:ext cx="3303905" cy="1686655"/>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4"/>
          <p:cNvSpPr txBox="1">
            <a:spLocks noGrp="1"/>
          </p:cNvSpPr>
          <p:nvPr>
            <p:ph type="body" idx="2"/>
          </p:nvPr>
        </p:nvSpPr>
        <p:spPr>
          <a:xfrm>
            <a:off x="4443412" y="4078224"/>
            <a:ext cx="3303905" cy="1686655"/>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4"/>
          <p:cNvSpPr txBox="1">
            <a:spLocks noGrp="1"/>
          </p:cNvSpPr>
          <p:nvPr>
            <p:ph type="body" idx="3"/>
          </p:nvPr>
        </p:nvSpPr>
        <p:spPr>
          <a:xfrm>
            <a:off x="8315324" y="4078224"/>
            <a:ext cx="3303905" cy="1686655"/>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4"/>
          <p:cNvSpPr txBox="1">
            <a:spLocks noGrp="1"/>
          </p:cNvSpPr>
          <p:nvPr>
            <p:ph type="sldNum" idx="12"/>
          </p:nvPr>
        </p:nvSpPr>
        <p:spPr>
          <a:xfrm>
            <a:off x="11409045" y="6333134"/>
            <a:ext cx="731700" cy="525000"/>
          </a:xfrm>
          <a:prstGeom prst="rect">
            <a:avLst/>
          </a:prstGeom>
        </p:spPr>
        <p:txBody>
          <a:bodyPr spcFirstLastPara="1" wrap="square" lIns="0" tIns="0" rIns="0" bIns="0" anchor="t" anchorCtr="0">
            <a:noAutofit/>
          </a:bodyPr>
          <a:lstStyle>
            <a:lvl1pPr lvl="0">
              <a:buNone/>
              <a:defRPr sz="1300"/>
            </a:lvl1pPr>
            <a:lvl2pPr lvl="1">
              <a:buNone/>
              <a:defRPr sz="1300"/>
            </a:lvl2pPr>
            <a:lvl3pPr lvl="2">
              <a:buNone/>
              <a:defRPr sz="1300"/>
            </a:lvl3pPr>
            <a:lvl4pPr lvl="3">
              <a:buNone/>
              <a:defRPr sz="1300"/>
            </a:lvl4pPr>
            <a:lvl5pPr lvl="4">
              <a:buNone/>
              <a:defRPr sz="1300"/>
            </a:lvl5pPr>
            <a:lvl6pPr lvl="5">
              <a:buNone/>
              <a:defRPr sz="1300"/>
            </a:lvl6pPr>
            <a:lvl7pPr lvl="6">
              <a:buNone/>
              <a:defRPr sz="1300"/>
            </a:lvl7pPr>
            <a:lvl8pPr lvl="7">
              <a:buNone/>
              <a:defRPr sz="1300"/>
            </a:lvl8pPr>
            <a:lvl9pPr lvl="8">
              <a:buNone/>
              <a:defRPr sz="1300"/>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05. Tekstas + nuotrauka">
  <p:cSld name="05. Tekstas + nuotrauka">
    <p:spTree>
      <p:nvGrpSpPr>
        <p:cNvPr id="1" name="Shape 35"/>
        <p:cNvGrpSpPr/>
        <p:nvPr/>
      </p:nvGrpSpPr>
      <p:grpSpPr>
        <a:xfrm>
          <a:off x="0" y="0"/>
          <a:ext cx="0" cy="0"/>
          <a:chOff x="0" y="0"/>
          <a:chExt cx="0" cy="0"/>
        </a:xfrm>
      </p:grpSpPr>
      <p:sp>
        <p:nvSpPr>
          <p:cNvPr id="36" name="Google Shape;36;p5"/>
          <p:cNvSpPr/>
          <p:nvPr/>
        </p:nvSpPr>
        <p:spPr>
          <a:xfrm>
            <a:off x="0" y="6291072"/>
            <a:ext cx="12192000" cy="566928"/>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7" name="Google Shape;37;p5"/>
          <p:cNvSpPr txBox="1">
            <a:spLocks noGrp="1"/>
          </p:cNvSpPr>
          <p:nvPr>
            <p:ph type="title"/>
          </p:nvPr>
        </p:nvSpPr>
        <p:spPr>
          <a:xfrm>
            <a:off x="571499" y="861647"/>
            <a:ext cx="5076436" cy="1686655"/>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7505697" y="6419088"/>
            <a:ext cx="4114800" cy="320675"/>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9" name="Google Shape;39;p5"/>
          <p:cNvPicPr preferRelativeResize="0"/>
          <p:nvPr/>
        </p:nvPicPr>
        <p:blipFill rotWithShape="1">
          <a:blip r:embed="rId2">
            <a:alphaModFix/>
          </a:blip>
          <a:srcRect/>
          <a:stretch/>
        </p:blipFill>
        <p:spPr>
          <a:xfrm>
            <a:off x="571498" y="6372225"/>
            <a:ext cx="252206" cy="400050"/>
          </a:xfrm>
          <a:prstGeom prst="rect">
            <a:avLst/>
          </a:prstGeom>
          <a:noFill/>
          <a:ln>
            <a:noFill/>
          </a:ln>
        </p:spPr>
      </p:pic>
      <p:sp>
        <p:nvSpPr>
          <p:cNvPr id="40" name="Google Shape;40;p5"/>
          <p:cNvSpPr>
            <a:spLocks noGrp="1"/>
          </p:cNvSpPr>
          <p:nvPr>
            <p:ph type="pic" idx="2"/>
          </p:nvPr>
        </p:nvSpPr>
        <p:spPr>
          <a:xfrm>
            <a:off x="6219433" y="0"/>
            <a:ext cx="5972567" cy="6291072"/>
          </a:xfrm>
          <a:prstGeom prst="rect">
            <a:avLst/>
          </a:prstGeom>
          <a:solidFill>
            <a:srgbClr val="F2F2F2"/>
          </a:solidFill>
          <a:ln>
            <a:noFill/>
          </a:ln>
        </p:spPr>
        <p:txBody>
          <a:bodyPr/>
          <a:lstStyle/>
          <a:p>
            <a:endParaRPr lang="lt-LT"/>
          </a:p>
        </p:txBody>
      </p:sp>
      <p:sp>
        <p:nvSpPr>
          <p:cNvPr id="41" name="Google Shape;41;p5"/>
          <p:cNvSpPr txBox="1">
            <a:spLocks noGrp="1"/>
          </p:cNvSpPr>
          <p:nvPr>
            <p:ph type="body" idx="1"/>
          </p:nvPr>
        </p:nvSpPr>
        <p:spPr>
          <a:xfrm>
            <a:off x="571500" y="4078224"/>
            <a:ext cx="5076433" cy="1686655"/>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5"/>
          <p:cNvSpPr txBox="1">
            <a:spLocks noGrp="1"/>
          </p:cNvSpPr>
          <p:nvPr>
            <p:ph type="sldNum" idx="12"/>
          </p:nvPr>
        </p:nvSpPr>
        <p:spPr>
          <a:xfrm>
            <a:off x="11409045" y="6333134"/>
            <a:ext cx="731700" cy="525000"/>
          </a:xfrm>
          <a:prstGeom prst="rect">
            <a:avLst/>
          </a:prstGeom>
        </p:spPr>
        <p:txBody>
          <a:bodyPr spcFirstLastPara="1" wrap="square" lIns="0" tIns="0" rIns="0" bIns="0" anchor="t" anchorCtr="0">
            <a:noAutofit/>
          </a:bodyPr>
          <a:lstStyle>
            <a:lvl1pPr lvl="0">
              <a:buNone/>
              <a:defRPr sz="1300"/>
            </a:lvl1pPr>
            <a:lvl2pPr lvl="1">
              <a:buNone/>
              <a:defRPr sz="1300"/>
            </a:lvl2pPr>
            <a:lvl3pPr lvl="2">
              <a:buNone/>
              <a:defRPr sz="1300"/>
            </a:lvl3pPr>
            <a:lvl4pPr lvl="3">
              <a:buNone/>
              <a:defRPr sz="1300"/>
            </a:lvl4pPr>
            <a:lvl5pPr lvl="4">
              <a:buNone/>
              <a:defRPr sz="1300"/>
            </a:lvl5pPr>
            <a:lvl6pPr lvl="5">
              <a:buNone/>
              <a:defRPr sz="1300"/>
            </a:lvl6pPr>
            <a:lvl7pPr lvl="6">
              <a:buNone/>
              <a:defRPr sz="1300"/>
            </a:lvl7pPr>
            <a:lvl8pPr lvl="7">
              <a:buNone/>
              <a:defRPr sz="1300"/>
            </a:lvl8pPr>
            <a:lvl9pPr lvl="8">
              <a:buNone/>
              <a:defRPr sz="1300"/>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06. Tekstas + nuotrauka">
  <p:cSld name="06. Tekstas + nuotrauka">
    <p:spTree>
      <p:nvGrpSpPr>
        <p:cNvPr id="1" name="Shape 43"/>
        <p:cNvGrpSpPr/>
        <p:nvPr/>
      </p:nvGrpSpPr>
      <p:grpSpPr>
        <a:xfrm>
          <a:off x="0" y="0"/>
          <a:ext cx="0" cy="0"/>
          <a:chOff x="0" y="0"/>
          <a:chExt cx="0" cy="0"/>
        </a:xfrm>
      </p:grpSpPr>
      <p:sp>
        <p:nvSpPr>
          <p:cNvPr id="44" name="Google Shape;44;p6"/>
          <p:cNvSpPr/>
          <p:nvPr/>
        </p:nvSpPr>
        <p:spPr>
          <a:xfrm>
            <a:off x="0" y="6291072"/>
            <a:ext cx="12192000" cy="566928"/>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5" name="Google Shape;45;p6"/>
          <p:cNvSpPr txBox="1">
            <a:spLocks noGrp="1"/>
          </p:cNvSpPr>
          <p:nvPr>
            <p:ph type="title"/>
          </p:nvPr>
        </p:nvSpPr>
        <p:spPr>
          <a:xfrm>
            <a:off x="571499" y="861647"/>
            <a:ext cx="3293824" cy="1686655"/>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6"/>
          <p:cNvSpPr txBox="1">
            <a:spLocks noGrp="1"/>
          </p:cNvSpPr>
          <p:nvPr>
            <p:ph type="ftr" idx="11"/>
          </p:nvPr>
        </p:nvSpPr>
        <p:spPr>
          <a:xfrm>
            <a:off x="7505697" y="6419088"/>
            <a:ext cx="4114800" cy="320675"/>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7" name="Google Shape;47;p6"/>
          <p:cNvPicPr preferRelativeResize="0"/>
          <p:nvPr/>
        </p:nvPicPr>
        <p:blipFill rotWithShape="1">
          <a:blip r:embed="rId2">
            <a:alphaModFix/>
          </a:blip>
          <a:srcRect/>
          <a:stretch/>
        </p:blipFill>
        <p:spPr>
          <a:xfrm>
            <a:off x="571498" y="6372225"/>
            <a:ext cx="252206" cy="400050"/>
          </a:xfrm>
          <a:prstGeom prst="rect">
            <a:avLst/>
          </a:prstGeom>
          <a:noFill/>
          <a:ln>
            <a:noFill/>
          </a:ln>
        </p:spPr>
      </p:pic>
      <p:sp>
        <p:nvSpPr>
          <p:cNvPr id="48" name="Google Shape;48;p6"/>
          <p:cNvSpPr>
            <a:spLocks noGrp="1"/>
          </p:cNvSpPr>
          <p:nvPr>
            <p:ph type="pic" idx="2"/>
          </p:nvPr>
        </p:nvSpPr>
        <p:spPr>
          <a:xfrm>
            <a:off x="4436829" y="581334"/>
            <a:ext cx="7183668" cy="5159507"/>
          </a:xfrm>
          <a:prstGeom prst="rect">
            <a:avLst/>
          </a:prstGeom>
          <a:solidFill>
            <a:srgbClr val="F2F2F2"/>
          </a:solidFill>
          <a:ln>
            <a:noFill/>
          </a:ln>
        </p:spPr>
        <p:txBody>
          <a:bodyPr/>
          <a:lstStyle/>
          <a:p>
            <a:endParaRPr lang="lt-LT"/>
          </a:p>
        </p:txBody>
      </p:sp>
      <p:sp>
        <p:nvSpPr>
          <p:cNvPr id="49" name="Google Shape;49;p6"/>
          <p:cNvSpPr txBox="1">
            <a:spLocks noGrp="1"/>
          </p:cNvSpPr>
          <p:nvPr>
            <p:ph type="body" idx="1"/>
          </p:nvPr>
        </p:nvSpPr>
        <p:spPr>
          <a:xfrm>
            <a:off x="571500" y="4078224"/>
            <a:ext cx="3303905" cy="1686655"/>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6"/>
          <p:cNvSpPr txBox="1">
            <a:spLocks noGrp="1"/>
          </p:cNvSpPr>
          <p:nvPr>
            <p:ph type="sldNum" idx="12"/>
          </p:nvPr>
        </p:nvSpPr>
        <p:spPr>
          <a:xfrm>
            <a:off x="11409045" y="6333134"/>
            <a:ext cx="731700" cy="525000"/>
          </a:xfrm>
          <a:prstGeom prst="rect">
            <a:avLst/>
          </a:prstGeom>
        </p:spPr>
        <p:txBody>
          <a:bodyPr spcFirstLastPara="1" wrap="square" lIns="0" tIns="0" rIns="0" bIns="0" anchor="t" anchorCtr="0">
            <a:noAutofit/>
          </a:bodyPr>
          <a:lstStyle>
            <a:lvl1pPr lvl="0">
              <a:buNone/>
              <a:defRPr sz="1300"/>
            </a:lvl1pPr>
            <a:lvl2pPr lvl="1">
              <a:buNone/>
              <a:defRPr sz="1300"/>
            </a:lvl2pPr>
            <a:lvl3pPr lvl="2">
              <a:buNone/>
              <a:defRPr sz="1300"/>
            </a:lvl3pPr>
            <a:lvl4pPr lvl="3">
              <a:buNone/>
              <a:defRPr sz="1300"/>
            </a:lvl4pPr>
            <a:lvl5pPr lvl="4">
              <a:buNone/>
              <a:defRPr sz="1300"/>
            </a:lvl5pPr>
            <a:lvl6pPr lvl="5">
              <a:buNone/>
              <a:defRPr sz="1300"/>
            </a:lvl6pPr>
            <a:lvl7pPr lvl="6">
              <a:buNone/>
              <a:defRPr sz="1300"/>
            </a:lvl7pPr>
            <a:lvl8pPr lvl="7">
              <a:buNone/>
              <a:defRPr sz="1300"/>
            </a:lvl8pPr>
            <a:lvl9pPr lvl="8">
              <a:buNone/>
              <a:defRPr sz="1300"/>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07. Tekstas + diagrama / lentelė">
  <p:cSld name="07. Tekstas + diagrama / lentelė">
    <p:spTree>
      <p:nvGrpSpPr>
        <p:cNvPr id="1" name="Shape 51"/>
        <p:cNvGrpSpPr/>
        <p:nvPr/>
      </p:nvGrpSpPr>
      <p:grpSpPr>
        <a:xfrm>
          <a:off x="0" y="0"/>
          <a:ext cx="0" cy="0"/>
          <a:chOff x="0" y="0"/>
          <a:chExt cx="0" cy="0"/>
        </a:xfrm>
      </p:grpSpPr>
      <p:sp>
        <p:nvSpPr>
          <p:cNvPr id="52" name="Google Shape;52;p7"/>
          <p:cNvSpPr/>
          <p:nvPr/>
        </p:nvSpPr>
        <p:spPr>
          <a:xfrm>
            <a:off x="0" y="6291072"/>
            <a:ext cx="12192000" cy="566928"/>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3" name="Google Shape;53;p7"/>
          <p:cNvSpPr txBox="1">
            <a:spLocks noGrp="1"/>
          </p:cNvSpPr>
          <p:nvPr>
            <p:ph type="title"/>
          </p:nvPr>
        </p:nvSpPr>
        <p:spPr>
          <a:xfrm>
            <a:off x="571499" y="861647"/>
            <a:ext cx="3293824" cy="1686655"/>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7"/>
          <p:cNvSpPr txBox="1">
            <a:spLocks noGrp="1"/>
          </p:cNvSpPr>
          <p:nvPr>
            <p:ph type="ftr" idx="11"/>
          </p:nvPr>
        </p:nvSpPr>
        <p:spPr>
          <a:xfrm>
            <a:off x="7505697" y="6419088"/>
            <a:ext cx="4114800" cy="320675"/>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5" name="Google Shape;55;p7"/>
          <p:cNvPicPr preferRelativeResize="0"/>
          <p:nvPr/>
        </p:nvPicPr>
        <p:blipFill rotWithShape="1">
          <a:blip r:embed="rId2">
            <a:alphaModFix/>
          </a:blip>
          <a:srcRect/>
          <a:stretch/>
        </p:blipFill>
        <p:spPr>
          <a:xfrm>
            <a:off x="571498" y="6372225"/>
            <a:ext cx="252206" cy="400050"/>
          </a:xfrm>
          <a:prstGeom prst="rect">
            <a:avLst/>
          </a:prstGeom>
          <a:noFill/>
          <a:ln>
            <a:noFill/>
          </a:ln>
        </p:spPr>
      </p:pic>
      <p:sp>
        <p:nvSpPr>
          <p:cNvPr id="56" name="Google Shape;56;p7"/>
          <p:cNvSpPr txBox="1">
            <a:spLocks noGrp="1"/>
          </p:cNvSpPr>
          <p:nvPr>
            <p:ph type="body" idx="1"/>
          </p:nvPr>
        </p:nvSpPr>
        <p:spPr>
          <a:xfrm>
            <a:off x="571500" y="4078224"/>
            <a:ext cx="3303905" cy="1686655"/>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7"/>
          <p:cNvSpPr txBox="1">
            <a:spLocks noGrp="1"/>
          </p:cNvSpPr>
          <p:nvPr>
            <p:ph type="body" idx="2"/>
          </p:nvPr>
        </p:nvSpPr>
        <p:spPr>
          <a:xfrm>
            <a:off x="4426981" y="581025"/>
            <a:ext cx="7193516" cy="5183854"/>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7"/>
          <p:cNvSpPr txBox="1">
            <a:spLocks noGrp="1"/>
          </p:cNvSpPr>
          <p:nvPr>
            <p:ph type="sldNum" idx="12"/>
          </p:nvPr>
        </p:nvSpPr>
        <p:spPr>
          <a:xfrm>
            <a:off x="11409045" y="6333134"/>
            <a:ext cx="731700" cy="525000"/>
          </a:xfrm>
          <a:prstGeom prst="rect">
            <a:avLst/>
          </a:prstGeom>
        </p:spPr>
        <p:txBody>
          <a:bodyPr spcFirstLastPara="1" wrap="square" lIns="0" tIns="0" rIns="0" bIns="0" anchor="t" anchorCtr="0">
            <a:noAutofit/>
          </a:bodyPr>
          <a:lstStyle>
            <a:lvl1pPr lvl="0">
              <a:buNone/>
              <a:defRPr sz="1300"/>
            </a:lvl1pPr>
            <a:lvl2pPr lvl="1">
              <a:buNone/>
              <a:defRPr sz="1300"/>
            </a:lvl2pPr>
            <a:lvl3pPr lvl="2">
              <a:buNone/>
              <a:defRPr sz="1300"/>
            </a:lvl3pPr>
            <a:lvl4pPr lvl="3">
              <a:buNone/>
              <a:defRPr sz="1300"/>
            </a:lvl4pPr>
            <a:lvl5pPr lvl="4">
              <a:buNone/>
              <a:defRPr sz="1300"/>
            </a:lvl5pPr>
            <a:lvl6pPr lvl="5">
              <a:buNone/>
              <a:defRPr sz="1300"/>
            </a:lvl6pPr>
            <a:lvl7pPr lvl="6">
              <a:buNone/>
              <a:defRPr sz="1300"/>
            </a:lvl7pPr>
            <a:lvl8pPr lvl="7">
              <a:buNone/>
              <a:defRPr sz="1300"/>
            </a:lvl8pPr>
            <a:lvl9pPr lvl="8">
              <a:buNone/>
              <a:defRPr sz="1300"/>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08. Galinė skaidrė">
  <p:cSld name="08. Galinė skaidrė">
    <p:bg>
      <p:bgPr>
        <a:solidFill>
          <a:schemeClr val="accent2"/>
        </a:solidFill>
        <a:effectLst/>
      </p:bgPr>
    </p:bg>
    <p:spTree>
      <p:nvGrpSpPr>
        <p:cNvPr id="1" name="Shape 59"/>
        <p:cNvGrpSpPr/>
        <p:nvPr/>
      </p:nvGrpSpPr>
      <p:grpSpPr>
        <a:xfrm>
          <a:off x="0" y="0"/>
          <a:ext cx="0" cy="0"/>
          <a:chOff x="0" y="0"/>
          <a:chExt cx="0" cy="0"/>
        </a:xfrm>
      </p:grpSpPr>
      <p:sp>
        <p:nvSpPr>
          <p:cNvPr id="60" name="Google Shape;60;p8"/>
          <p:cNvSpPr txBox="1">
            <a:spLocks noGrp="1"/>
          </p:cNvSpPr>
          <p:nvPr>
            <p:ph type="body" idx="1"/>
          </p:nvPr>
        </p:nvSpPr>
        <p:spPr>
          <a:xfrm>
            <a:off x="8386243" y="5448129"/>
            <a:ext cx="3241878" cy="337555"/>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lt1"/>
              </a:buClr>
              <a:buSzPts val="1100"/>
              <a:buNone/>
              <a:defRPr sz="1100">
                <a:solidFill>
                  <a:schemeClr val="lt1"/>
                </a:solidFill>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pic>
        <p:nvPicPr>
          <p:cNvPr id="61" name="Google Shape;61;p8"/>
          <p:cNvPicPr preferRelativeResize="0"/>
          <p:nvPr/>
        </p:nvPicPr>
        <p:blipFill rotWithShape="1">
          <a:blip r:embed="rId2">
            <a:alphaModFix/>
          </a:blip>
          <a:srcRect/>
          <a:stretch/>
        </p:blipFill>
        <p:spPr>
          <a:xfrm>
            <a:off x="8309610" y="0"/>
            <a:ext cx="3318510" cy="1761363"/>
          </a:xfrm>
          <a:prstGeom prst="rect">
            <a:avLst/>
          </a:prstGeom>
          <a:noFill/>
          <a:ln>
            <a:noFill/>
          </a:ln>
        </p:spPr>
      </p:pic>
      <p:sp>
        <p:nvSpPr>
          <p:cNvPr id="62" name="Google Shape;62;p8"/>
          <p:cNvSpPr txBox="1">
            <a:spLocks noGrp="1"/>
          </p:cNvSpPr>
          <p:nvPr>
            <p:ph type="ctrTitle"/>
          </p:nvPr>
        </p:nvSpPr>
        <p:spPr>
          <a:xfrm>
            <a:off x="580644" y="1826832"/>
            <a:ext cx="7728966" cy="1987931"/>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lt1"/>
              </a:buClr>
              <a:buSzPts val="6500"/>
              <a:buFont typeface="Times New Roman"/>
              <a:buNone/>
              <a:defRPr sz="65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63" name="Google Shape;63;p8">
            <a:hlinkClick r:id="rId3"/>
          </p:cNvPr>
          <p:cNvPicPr preferRelativeResize="0"/>
          <p:nvPr/>
        </p:nvPicPr>
        <p:blipFill rotWithShape="1">
          <a:blip r:embed="rId4">
            <a:alphaModFix/>
          </a:blip>
          <a:srcRect/>
          <a:stretch/>
        </p:blipFill>
        <p:spPr>
          <a:xfrm>
            <a:off x="8386243" y="5879748"/>
            <a:ext cx="399923" cy="399923"/>
          </a:xfrm>
          <a:prstGeom prst="rect">
            <a:avLst/>
          </a:prstGeom>
          <a:noFill/>
          <a:ln>
            <a:noFill/>
          </a:ln>
        </p:spPr>
      </p:pic>
      <p:pic>
        <p:nvPicPr>
          <p:cNvPr id="64" name="Google Shape;64;p8">
            <a:hlinkClick r:id="rId5"/>
          </p:cNvPr>
          <p:cNvPicPr preferRelativeResize="0"/>
          <p:nvPr/>
        </p:nvPicPr>
        <p:blipFill rotWithShape="1">
          <a:blip r:embed="rId6">
            <a:alphaModFix/>
          </a:blip>
          <a:srcRect/>
          <a:stretch/>
        </p:blipFill>
        <p:spPr>
          <a:xfrm>
            <a:off x="8888965" y="5879748"/>
            <a:ext cx="399923" cy="399923"/>
          </a:xfrm>
          <a:prstGeom prst="rect">
            <a:avLst/>
          </a:prstGeom>
          <a:noFill/>
          <a:ln>
            <a:noFill/>
          </a:ln>
        </p:spPr>
      </p:pic>
      <p:pic>
        <p:nvPicPr>
          <p:cNvPr id="65" name="Google Shape;65;p8"/>
          <p:cNvPicPr preferRelativeResize="0"/>
          <p:nvPr/>
        </p:nvPicPr>
        <p:blipFill rotWithShape="1">
          <a:blip r:embed="rId7">
            <a:alphaModFix/>
          </a:blip>
          <a:srcRect/>
          <a:stretch/>
        </p:blipFill>
        <p:spPr>
          <a:xfrm>
            <a:off x="9427313" y="5879748"/>
            <a:ext cx="399923" cy="399923"/>
          </a:xfrm>
          <a:prstGeom prst="rect">
            <a:avLst/>
          </a:prstGeom>
          <a:noFill/>
          <a:ln>
            <a:noFill/>
          </a:ln>
        </p:spPr>
      </p:pic>
      <p:pic>
        <p:nvPicPr>
          <p:cNvPr id="66" name="Google Shape;66;p8">
            <a:hlinkClick r:id="rId8"/>
          </p:cNvPr>
          <p:cNvPicPr preferRelativeResize="0"/>
          <p:nvPr/>
        </p:nvPicPr>
        <p:blipFill rotWithShape="1">
          <a:blip r:embed="rId9">
            <a:alphaModFix/>
          </a:blip>
          <a:srcRect/>
          <a:stretch/>
        </p:blipFill>
        <p:spPr>
          <a:xfrm>
            <a:off x="9949828" y="5879748"/>
            <a:ext cx="399923" cy="399923"/>
          </a:xfrm>
          <a:prstGeom prst="rect">
            <a:avLst/>
          </a:prstGeom>
          <a:noFill/>
          <a:ln>
            <a:noFill/>
          </a:ln>
        </p:spPr>
      </p:pic>
      <p:sp>
        <p:nvSpPr>
          <p:cNvPr id="67" name="Google Shape;67;p8"/>
          <p:cNvSpPr txBox="1">
            <a:spLocks noGrp="1"/>
          </p:cNvSpPr>
          <p:nvPr>
            <p:ph type="sldNum" idx="12"/>
          </p:nvPr>
        </p:nvSpPr>
        <p:spPr>
          <a:xfrm>
            <a:off x="11409045" y="6333134"/>
            <a:ext cx="731700" cy="525000"/>
          </a:xfrm>
          <a:prstGeom prst="rect">
            <a:avLst/>
          </a:prstGeom>
        </p:spPr>
        <p:txBody>
          <a:bodyPr spcFirstLastPara="1" wrap="square" lIns="0" tIns="0" rIns="0" bIns="0" anchor="t" anchorCtr="0">
            <a:noAutofit/>
          </a:bodyPr>
          <a:lstStyle>
            <a:lvl1pPr lvl="0">
              <a:buNone/>
              <a:defRPr sz="1300">
                <a:solidFill>
                  <a:schemeClr val="lt1"/>
                </a:solidFill>
              </a:defRPr>
            </a:lvl1pPr>
            <a:lvl2pPr lvl="1">
              <a:buNone/>
              <a:defRPr sz="1300">
                <a:solidFill>
                  <a:schemeClr val="lt1"/>
                </a:solidFill>
              </a:defRPr>
            </a:lvl2pPr>
            <a:lvl3pPr lvl="2">
              <a:buNone/>
              <a:defRPr sz="1300">
                <a:solidFill>
                  <a:schemeClr val="lt1"/>
                </a:solidFill>
              </a:defRPr>
            </a:lvl3pPr>
            <a:lvl4pPr lvl="3">
              <a:buNone/>
              <a:defRPr sz="1300">
                <a:solidFill>
                  <a:schemeClr val="lt1"/>
                </a:solidFill>
              </a:defRPr>
            </a:lvl4pPr>
            <a:lvl5pPr lvl="4">
              <a:buNone/>
              <a:defRPr sz="1300">
                <a:solidFill>
                  <a:schemeClr val="lt1"/>
                </a:solidFill>
              </a:defRPr>
            </a:lvl5pPr>
            <a:lvl6pPr lvl="5">
              <a:buNone/>
              <a:defRPr sz="1300">
                <a:solidFill>
                  <a:schemeClr val="lt1"/>
                </a:solidFill>
              </a:defRPr>
            </a:lvl6pPr>
            <a:lvl7pPr lvl="6">
              <a:buNone/>
              <a:defRPr sz="1300">
                <a:solidFill>
                  <a:schemeClr val="lt1"/>
                </a:solidFill>
              </a:defRPr>
            </a:lvl7pPr>
            <a:lvl8pPr lvl="7">
              <a:buNone/>
              <a:defRPr sz="1300">
                <a:solidFill>
                  <a:schemeClr val="lt1"/>
                </a:solidFill>
              </a:defRPr>
            </a:lvl8pPr>
            <a:lvl9pPr lvl="8">
              <a:buNone/>
              <a:defRPr sz="1300">
                <a:solidFill>
                  <a:schemeClr val="lt1"/>
                </a:solidFill>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03. Skyriaus pavdinimas">
  <p:cSld name="03. Skyriaus pavdinimas">
    <p:bg>
      <p:bgPr>
        <a:solidFill>
          <a:schemeClr val="accent2"/>
        </a:solidFill>
        <a:effectLst/>
      </p:bgPr>
    </p:bg>
    <p:spTree>
      <p:nvGrpSpPr>
        <p:cNvPr id="1" name="Shape 68"/>
        <p:cNvGrpSpPr/>
        <p:nvPr/>
      </p:nvGrpSpPr>
      <p:grpSpPr>
        <a:xfrm>
          <a:off x="0" y="0"/>
          <a:ext cx="0" cy="0"/>
          <a:chOff x="0" y="0"/>
          <a:chExt cx="0" cy="0"/>
        </a:xfrm>
      </p:grpSpPr>
      <p:sp>
        <p:nvSpPr>
          <p:cNvPr id="69" name="Google Shape;69;p9"/>
          <p:cNvSpPr txBox="1">
            <a:spLocks noGrp="1"/>
          </p:cNvSpPr>
          <p:nvPr>
            <p:ph type="ctrTitle"/>
          </p:nvPr>
        </p:nvSpPr>
        <p:spPr>
          <a:xfrm>
            <a:off x="580644" y="1826832"/>
            <a:ext cx="11030712" cy="2452941"/>
          </a:xfrm>
          <a:prstGeom prst="rect">
            <a:avLst/>
          </a:prstGeom>
          <a:noFill/>
          <a:ln>
            <a:noFill/>
          </a:ln>
        </p:spPr>
        <p:txBody>
          <a:bodyPr spcFirstLastPara="1" wrap="square" lIns="0" tIns="0" rIns="0" bIns="0" anchor="b" anchorCtr="0">
            <a:normAutofit/>
          </a:bodyPr>
          <a:lstStyle>
            <a:lvl1pPr lvl="0" algn="ctr">
              <a:lnSpc>
                <a:spcPct val="90000"/>
              </a:lnSpc>
              <a:spcBef>
                <a:spcPts val="0"/>
              </a:spcBef>
              <a:spcAft>
                <a:spcPts val="0"/>
              </a:spcAft>
              <a:buClr>
                <a:schemeClr val="lt1"/>
              </a:buClr>
              <a:buSzPts val="6500"/>
              <a:buFont typeface="Times New Roman"/>
              <a:buNone/>
              <a:defRPr sz="65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70" name="Google Shape;70;p9"/>
          <p:cNvPicPr preferRelativeResize="0"/>
          <p:nvPr/>
        </p:nvPicPr>
        <p:blipFill rotWithShape="1">
          <a:blip r:embed="rId2">
            <a:alphaModFix/>
          </a:blip>
          <a:srcRect/>
          <a:stretch/>
        </p:blipFill>
        <p:spPr>
          <a:xfrm>
            <a:off x="7665212" y="4279773"/>
            <a:ext cx="4526788" cy="2578227"/>
          </a:xfrm>
          <a:prstGeom prst="rect">
            <a:avLst/>
          </a:prstGeom>
          <a:noFill/>
          <a:ln>
            <a:noFill/>
          </a:ln>
        </p:spPr>
      </p:pic>
      <p:sp>
        <p:nvSpPr>
          <p:cNvPr id="71" name="Google Shape;71;p9"/>
          <p:cNvSpPr txBox="1">
            <a:spLocks noGrp="1"/>
          </p:cNvSpPr>
          <p:nvPr>
            <p:ph type="sldNum" idx="12"/>
          </p:nvPr>
        </p:nvSpPr>
        <p:spPr>
          <a:xfrm>
            <a:off x="11409045" y="6333134"/>
            <a:ext cx="731700" cy="525000"/>
          </a:xfrm>
          <a:prstGeom prst="rect">
            <a:avLst/>
          </a:prstGeom>
        </p:spPr>
        <p:txBody>
          <a:bodyPr spcFirstLastPara="1" wrap="square" lIns="0" tIns="0" rIns="0" bIns="0" anchor="t" anchorCtr="0">
            <a:noAutofit/>
          </a:bodyPr>
          <a:lstStyle>
            <a:lvl1pPr lvl="0">
              <a:buNone/>
              <a:defRPr sz="1300"/>
            </a:lvl1pPr>
            <a:lvl2pPr lvl="1">
              <a:buNone/>
              <a:defRPr sz="1300"/>
            </a:lvl2pPr>
            <a:lvl3pPr lvl="2">
              <a:buNone/>
              <a:defRPr sz="1300"/>
            </a:lvl3pPr>
            <a:lvl4pPr lvl="3">
              <a:buNone/>
              <a:defRPr sz="1300"/>
            </a:lvl4pPr>
            <a:lvl5pPr lvl="4">
              <a:buNone/>
              <a:defRPr sz="1300"/>
            </a:lvl5pPr>
            <a:lvl6pPr lvl="5">
              <a:buNone/>
              <a:defRPr sz="1300"/>
            </a:lvl6pPr>
            <a:lvl7pPr lvl="6">
              <a:buNone/>
              <a:defRPr sz="1300"/>
            </a:lvl7pPr>
            <a:lvl8pPr lvl="7">
              <a:buNone/>
              <a:defRPr sz="1300"/>
            </a:lvl8pPr>
            <a:lvl9pPr lvl="8">
              <a:buNone/>
              <a:defRPr sz="1300"/>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09. Titulinis">
  <p:cSld name="09. Titulinis">
    <p:bg>
      <p:bgPr>
        <a:solidFill>
          <a:schemeClr val="accent3"/>
        </a:solidFill>
        <a:effectLst/>
      </p:bgPr>
    </p:bg>
    <p:spTree>
      <p:nvGrpSpPr>
        <p:cNvPr id="1" name="Shape 72"/>
        <p:cNvGrpSpPr/>
        <p:nvPr/>
      </p:nvGrpSpPr>
      <p:grpSpPr>
        <a:xfrm>
          <a:off x="0" y="0"/>
          <a:ext cx="0" cy="0"/>
          <a:chOff x="0" y="0"/>
          <a:chExt cx="0" cy="0"/>
        </a:xfrm>
      </p:grpSpPr>
      <p:pic>
        <p:nvPicPr>
          <p:cNvPr id="73" name="Google Shape;73;p10"/>
          <p:cNvPicPr preferRelativeResize="0"/>
          <p:nvPr/>
        </p:nvPicPr>
        <p:blipFill rotWithShape="1">
          <a:blip r:embed="rId2">
            <a:alphaModFix/>
          </a:blip>
          <a:srcRect/>
          <a:stretch/>
        </p:blipFill>
        <p:spPr>
          <a:xfrm>
            <a:off x="8002524" y="3148595"/>
            <a:ext cx="3555492" cy="2666619"/>
          </a:xfrm>
          <a:prstGeom prst="rect">
            <a:avLst/>
          </a:prstGeom>
          <a:noFill/>
          <a:ln>
            <a:noFill/>
          </a:ln>
        </p:spPr>
      </p:pic>
      <p:sp>
        <p:nvSpPr>
          <p:cNvPr id="74" name="Google Shape;74;p10"/>
          <p:cNvSpPr txBox="1">
            <a:spLocks noGrp="1"/>
          </p:cNvSpPr>
          <p:nvPr>
            <p:ph type="subTitle" idx="1"/>
          </p:nvPr>
        </p:nvSpPr>
        <p:spPr>
          <a:xfrm>
            <a:off x="966794" y="5825501"/>
            <a:ext cx="2608510" cy="337555"/>
          </a:xfrm>
          <a:prstGeom prst="rect">
            <a:avLst/>
          </a:prstGeom>
          <a:noFill/>
          <a:ln>
            <a:noFill/>
          </a:ln>
        </p:spPr>
        <p:txBody>
          <a:bodyPr spcFirstLastPara="1" wrap="square" lIns="0" tIns="0" rIns="0" bIns="0" anchor="t" anchorCtr="0">
            <a:normAutofit/>
          </a:bodyPr>
          <a:lstStyle>
            <a:lvl1pPr lvl="0" algn="l">
              <a:lnSpc>
                <a:spcPct val="90000"/>
              </a:lnSpc>
              <a:spcBef>
                <a:spcPts val="1000"/>
              </a:spcBef>
              <a:spcAft>
                <a:spcPts val="0"/>
              </a:spcAft>
              <a:buClr>
                <a:schemeClr val="dk1"/>
              </a:buClr>
              <a:buSzPts val="1900"/>
              <a:buNone/>
              <a:defRPr sz="1900">
                <a:solidFill>
                  <a:schemeClr val="dk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75" name="Google Shape;75;p10"/>
          <p:cNvSpPr txBox="1">
            <a:spLocks noGrp="1"/>
          </p:cNvSpPr>
          <p:nvPr>
            <p:ph type="body" idx="2"/>
          </p:nvPr>
        </p:nvSpPr>
        <p:spPr>
          <a:xfrm>
            <a:off x="5280185" y="5825501"/>
            <a:ext cx="3932237" cy="337555"/>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chemeClr val="dk1"/>
              </a:buClr>
              <a:buSzPts val="1900"/>
              <a:buNone/>
              <a:defRPr sz="1900">
                <a:solidFill>
                  <a:schemeClr val="dk1"/>
                </a:solidFill>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pic>
        <p:nvPicPr>
          <p:cNvPr id="76" name="Google Shape;76;p10"/>
          <p:cNvPicPr preferRelativeResize="0"/>
          <p:nvPr/>
        </p:nvPicPr>
        <p:blipFill rotWithShape="1">
          <a:blip r:embed="rId3">
            <a:alphaModFix/>
          </a:blip>
          <a:srcRect/>
          <a:stretch/>
        </p:blipFill>
        <p:spPr>
          <a:xfrm>
            <a:off x="8309610" y="0"/>
            <a:ext cx="3318510" cy="1761363"/>
          </a:xfrm>
          <a:prstGeom prst="rect">
            <a:avLst/>
          </a:prstGeom>
          <a:noFill/>
          <a:ln>
            <a:noFill/>
          </a:ln>
        </p:spPr>
      </p:pic>
      <p:sp>
        <p:nvSpPr>
          <p:cNvPr id="77" name="Google Shape;77;p10"/>
          <p:cNvSpPr txBox="1">
            <a:spLocks noGrp="1"/>
          </p:cNvSpPr>
          <p:nvPr>
            <p:ph type="ctrTitle"/>
          </p:nvPr>
        </p:nvSpPr>
        <p:spPr>
          <a:xfrm>
            <a:off x="580644" y="1826832"/>
            <a:ext cx="7728966" cy="2452941"/>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dk1"/>
              </a:buClr>
              <a:buSzPts val="6500"/>
              <a:buFont typeface="Times New Roman"/>
              <a:buNone/>
              <a:defRPr sz="65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0"/>
          <p:cNvSpPr txBox="1">
            <a:spLocks noGrp="1"/>
          </p:cNvSpPr>
          <p:nvPr>
            <p:ph type="sldNum" idx="12"/>
          </p:nvPr>
        </p:nvSpPr>
        <p:spPr>
          <a:xfrm>
            <a:off x="11409045" y="6333134"/>
            <a:ext cx="731700" cy="525000"/>
          </a:xfrm>
          <a:prstGeom prst="rect">
            <a:avLst/>
          </a:prstGeom>
        </p:spPr>
        <p:txBody>
          <a:bodyPr spcFirstLastPara="1" wrap="square" lIns="0" tIns="0" rIns="0" bIns="0" anchor="t" anchorCtr="0">
            <a:noAutofit/>
          </a:bodyPr>
          <a:lstStyle>
            <a:lvl1pPr lvl="0">
              <a:buNone/>
              <a:defRPr sz="1300"/>
            </a:lvl1pPr>
            <a:lvl2pPr lvl="1">
              <a:buNone/>
              <a:defRPr sz="1300"/>
            </a:lvl2pPr>
            <a:lvl3pPr lvl="2">
              <a:buNone/>
              <a:defRPr sz="1300"/>
            </a:lvl3pPr>
            <a:lvl4pPr lvl="3">
              <a:buNone/>
              <a:defRPr sz="1300"/>
            </a:lvl4pPr>
            <a:lvl5pPr lvl="4">
              <a:buNone/>
              <a:defRPr sz="1300"/>
            </a:lvl5pPr>
            <a:lvl6pPr lvl="5">
              <a:buNone/>
              <a:defRPr sz="1300"/>
            </a:lvl6pPr>
            <a:lvl7pPr lvl="6">
              <a:buNone/>
              <a:defRPr sz="1300"/>
            </a:lvl7pPr>
            <a:lvl8pPr lvl="7">
              <a:buNone/>
              <a:defRPr sz="1300"/>
            </a:lvl8pPr>
            <a:lvl9pPr lvl="8">
              <a:buNone/>
              <a:defRPr sz="1300"/>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0" tIns="0" rIns="0" bIns="0" anchor="ctr" anchorCtr="0">
            <a:normAutofit/>
          </a:bodyPr>
          <a:lstStyle>
            <a:lvl1pPr marR="0" lvl="0" algn="l" rtl="0">
              <a:lnSpc>
                <a:spcPct val="90000"/>
              </a:lnSpc>
              <a:spcBef>
                <a:spcPts val="0"/>
              </a:spcBef>
              <a:spcAft>
                <a:spcPts val="0"/>
              </a:spcAft>
              <a:buClr>
                <a:schemeClr val="dk1"/>
              </a:buClr>
              <a:buSzPts val="4400"/>
              <a:buFont typeface="Times New Roman"/>
              <a:buNone/>
              <a:defRPr sz="4400" b="1"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0" tIns="0" rIns="0" bIns="0" anchor="t" anchorCtr="0">
            <a:normAutofit/>
          </a:bodyPr>
          <a:lstStyle>
            <a:lvl1pPr marL="457200" marR="0" lvl="0" indent="-307975" algn="l" rtl="0">
              <a:lnSpc>
                <a:spcPct val="90000"/>
              </a:lnSpc>
              <a:spcBef>
                <a:spcPts val="1000"/>
              </a:spcBef>
              <a:spcAft>
                <a:spcPts val="0"/>
              </a:spcAft>
              <a:buClr>
                <a:schemeClr val="dk1"/>
              </a:buClr>
              <a:buSzPts val="1250"/>
              <a:buFont typeface="Arial"/>
              <a:buChar char="•"/>
              <a:defRPr sz="1250" b="0" i="0" u="none" strike="noStrike" cap="none">
                <a:solidFill>
                  <a:schemeClr val="dk1"/>
                </a:solidFill>
                <a:latin typeface="Arial"/>
                <a:ea typeface="Arial"/>
                <a:cs typeface="Arial"/>
                <a:sym typeface="Arial"/>
              </a:defRPr>
            </a:lvl1pPr>
            <a:lvl2pPr marL="914400" marR="0" lvl="1" indent="-307975" algn="l" rtl="0">
              <a:lnSpc>
                <a:spcPct val="90000"/>
              </a:lnSpc>
              <a:spcBef>
                <a:spcPts val="500"/>
              </a:spcBef>
              <a:spcAft>
                <a:spcPts val="0"/>
              </a:spcAft>
              <a:buClr>
                <a:schemeClr val="dk1"/>
              </a:buClr>
              <a:buSzPts val="1250"/>
              <a:buFont typeface="Arial"/>
              <a:buChar char="•"/>
              <a:defRPr sz="1250" b="0" i="0" u="none" strike="noStrike" cap="none">
                <a:solidFill>
                  <a:schemeClr val="dk1"/>
                </a:solidFill>
                <a:latin typeface="Arial"/>
                <a:ea typeface="Arial"/>
                <a:cs typeface="Arial"/>
                <a:sym typeface="Arial"/>
              </a:defRPr>
            </a:lvl2pPr>
            <a:lvl3pPr marL="1371600" marR="0" lvl="2" indent="-307975" algn="l" rtl="0">
              <a:lnSpc>
                <a:spcPct val="90000"/>
              </a:lnSpc>
              <a:spcBef>
                <a:spcPts val="500"/>
              </a:spcBef>
              <a:spcAft>
                <a:spcPts val="0"/>
              </a:spcAft>
              <a:buClr>
                <a:schemeClr val="dk1"/>
              </a:buClr>
              <a:buSzPts val="1250"/>
              <a:buFont typeface="Arial"/>
              <a:buChar char="•"/>
              <a:defRPr sz="1250" b="0" i="0" u="none" strike="noStrike" cap="none">
                <a:solidFill>
                  <a:schemeClr val="dk1"/>
                </a:solidFill>
                <a:latin typeface="Arial"/>
                <a:ea typeface="Arial"/>
                <a:cs typeface="Arial"/>
                <a:sym typeface="Arial"/>
              </a:defRPr>
            </a:lvl3pPr>
            <a:lvl4pPr marL="1828800" marR="0" lvl="3" indent="-307975" algn="l" rtl="0">
              <a:lnSpc>
                <a:spcPct val="90000"/>
              </a:lnSpc>
              <a:spcBef>
                <a:spcPts val="500"/>
              </a:spcBef>
              <a:spcAft>
                <a:spcPts val="0"/>
              </a:spcAft>
              <a:buClr>
                <a:schemeClr val="dk1"/>
              </a:buClr>
              <a:buSzPts val="1250"/>
              <a:buFont typeface="Arial"/>
              <a:buChar char="•"/>
              <a:defRPr sz="1250" b="0" i="0" u="none" strike="noStrike" cap="none">
                <a:solidFill>
                  <a:schemeClr val="dk1"/>
                </a:solidFill>
                <a:latin typeface="Arial"/>
                <a:ea typeface="Arial"/>
                <a:cs typeface="Arial"/>
                <a:sym typeface="Arial"/>
              </a:defRPr>
            </a:lvl4pPr>
            <a:lvl5pPr marL="2286000" marR="0" lvl="4" indent="-307975" algn="l" rtl="0">
              <a:lnSpc>
                <a:spcPct val="90000"/>
              </a:lnSpc>
              <a:spcBef>
                <a:spcPts val="500"/>
              </a:spcBef>
              <a:spcAft>
                <a:spcPts val="0"/>
              </a:spcAft>
              <a:buClr>
                <a:schemeClr val="dk1"/>
              </a:buClr>
              <a:buSzPts val="1250"/>
              <a:buFont typeface="Arial"/>
              <a:buChar char="•"/>
              <a:defRPr sz="125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lt-LT"/>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customXml" Target="../ink/ink2.xml"/><Relationship Id="rId5" Type="http://schemas.openxmlformats.org/officeDocument/2006/relationships/image" Target="../media/image260.png"/><Relationship Id="rId4" Type="http://schemas.openxmlformats.org/officeDocument/2006/relationships/customXml" Target="../ink/ink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8"/>
          <p:cNvSpPr txBox="1">
            <a:spLocks noGrp="1"/>
          </p:cNvSpPr>
          <p:nvPr>
            <p:ph type="subTitle" idx="1"/>
          </p:nvPr>
        </p:nvSpPr>
        <p:spPr>
          <a:xfrm>
            <a:off x="5176844" y="5788172"/>
            <a:ext cx="2608510" cy="337555"/>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1900"/>
              <a:buNone/>
            </a:pPr>
            <a:r>
              <a:rPr lang="lt-LT" dirty="0"/>
              <a:t>Miglė </a:t>
            </a:r>
            <a:r>
              <a:rPr lang="lt-LT" dirty="0" err="1"/>
              <a:t>Parachnevičienė</a:t>
            </a:r>
            <a:endParaRPr dirty="0"/>
          </a:p>
        </p:txBody>
      </p:sp>
      <p:sp>
        <p:nvSpPr>
          <p:cNvPr id="134" name="Google Shape;134;p18"/>
          <p:cNvSpPr txBox="1">
            <a:spLocks noGrp="1"/>
          </p:cNvSpPr>
          <p:nvPr>
            <p:ph type="body" idx="2"/>
          </p:nvPr>
        </p:nvSpPr>
        <p:spPr>
          <a:xfrm>
            <a:off x="691356" y="5563372"/>
            <a:ext cx="3932237" cy="524256"/>
          </a:xfrm>
          <a:prstGeom prst="rect">
            <a:avLst/>
          </a:prstGeom>
          <a:noFill/>
          <a:ln>
            <a:noFill/>
          </a:ln>
        </p:spPr>
        <p:txBody>
          <a:bodyPr spcFirstLastPara="1" wrap="square" lIns="0" tIns="0" rIns="0" bIns="0" anchor="t" anchorCtr="0">
            <a:normAutofit fontScale="92500" lnSpcReduction="20000"/>
          </a:bodyPr>
          <a:lstStyle/>
          <a:p>
            <a:pPr marL="0" lvl="0" indent="0" algn="l" rtl="0">
              <a:lnSpc>
                <a:spcPct val="90000"/>
              </a:lnSpc>
              <a:spcBef>
                <a:spcPts val="0"/>
              </a:spcBef>
              <a:spcAft>
                <a:spcPts val="0"/>
              </a:spcAft>
              <a:buClr>
                <a:schemeClr val="lt1"/>
              </a:buClr>
              <a:buSzPct val="100000"/>
              <a:buNone/>
            </a:pPr>
            <a:r>
              <a:rPr lang="lt-LT" dirty="0"/>
              <a:t>NŠA Ugdymo departamento</a:t>
            </a:r>
            <a:endParaRPr dirty="0"/>
          </a:p>
          <a:p>
            <a:pPr marL="0" lvl="0" indent="0" algn="l" rtl="0">
              <a:lnSpc>
                <a:spcPct val="90000"/>
              </a:lnSpc>
              <a:spcBef>
                <a:spcPts val="1000"/>
              </a:spcBef>
              <a:spcAft>
                <a:spcPts val="0"/>
              </a:spcAft>
              <a:buClr>
                <a:schemeClr val="lt1"/>
              </a:buClr>
              <a:buSzPct val="100000"/>
              <a:buNone/>
            </a:pPr>
            <a:r>
              <a:rPr lang="lt-LT" dirty="0"/>
              <a:t>Ugdymo turinio skyriaus specialistė</a:t>
            </a:r>
            <a:endParaRPr dirty="0"/>
          </a:p>
        </p:txBody>
      </p:sp>
      <p:sp>
        <p:nvSpPr>
          <p:cNvPr id="135" name="Google Shape;135;p18"/>
          <p:cNvSpPr txBox="1">
            <a:spLocks noGrp="1"/>
          </p:cNvSpPr>
          <p:nvPr>
            <p:ph type="ctrTitle"/>
          </p:nvPr>
        </p:nvSpPr>
        <p:spPr>
          <a:xfrm>
            <a:off x="580644" y="1826832"/>
            <a:ext cx="7728966" cy="2452941"/>
          </a:xfrm>
          <a:prstGeom prst="rect">
            <a:avLst/>
          </a:prstGeom>
          <a:noFill/>
          <a:ln>
            <a:noFill/>
          </a:ln>
        </p:spPr>
        <p:txBody>
          <a:bodyPr spcFirstLastPara="1" wrap="square" lIns="0" tIns="0" rIns="0" bIns="0" anchor="b" anchorCtr="0">
            <a:normAutofit fontScale="90000"/>
          </a:bodyPr>
          <a:lstStyle/>
          <a:p>
            <a:pPr marL="0" lvl="0" indent="0" algn="l" rtl="0">
              <a:lnSpc>
                <a:spcPct val="90000"/>
              </a:lnSpc>
              <a:spcBef>
                <a:spcPts val="0"/>
              </a:spcBef>
              <a:spcAft>
                <a:spcPts val="0"/>
              </a:spcAft>
              <a:buClr>
                <a:schemeClr val="lt1"/>
              </a:buClr>
              <a:buSzPct val="100000"/>
              <a:buFont typeface="Times New Roman"/>
              <a:buNone/>
            </a:pPr>
            <a:r>
              <a:rPr lang="lt-LT" dirty="0"/>
              <a:t>Inžinerinių technologijų vertinimo gairės (projektas)</a:t>
            </a:r>
            <a:endParaRPr dirty="0"/>
          </a:p>
        </p:txBody>
      </p:sp>
      <p:sp>
        <p:nvSpPr>
          <p:cNvPr id="136" name="Google Shape;136;p18"/>
          <p:cNvSpPr txBox="1">
            <a:spLocks noGrp="1"/>
          </p:cNvSpPr>
          <p:nvPr>
            <p:ph type="sldNum" idx="12"/>
          </p:nvPr>
        </p:nvSpPr>
        <p:spPr>
          <a:xfrm>
            <a:off x="11409045" y="6333134"/>
            <a:ext cx="731700" cy="5250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lt-LT"/>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27"/>
          <p:cNvSpPr txBox="1">
            <a:spLocks noGrp="1"/>
          </p:cNvSpPr>
          <p:nvPr>
            <p:ph type="title"/>
          </p:nvPr>
        </p:nvSpPr>
        <p:spPr>
          <a:xfrm>
            <a:off x="571500" y="861650"/>
            <a:ext cx="10887600" cy="6396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4400"/>
              <a:buFont typeface="Times New Roman"/>
              <a:buNone/>
            </a:pPr>
            <a:r>
              <a:rPr lang="lt-LT" sz="3700" dirty="0"/>
              <a:t>Kompetencijų sąsajų klausimuose pavyzdžiai (I)</a:t>
            </a:r>
            <a:endParaRPr dirty="0"/>
          </a:p>
        </p:txBody>
      </p:sp>
      <p:sp>
        <p:nvSpPr>
          <p:cNvPr id="225" name="Google Shape;225;p27"/>
          <p:cNvSpPr txBox="1">
            <a:spLocks noGrp="1"/>
          </p:cNvSpPr>
          <p:nvPr>
            <p:ph type="ftr" idx="11"/>
          </p:nvPr>
        </p:nvSpPr>
        <p:spPr>
          <a:xfrm>
            <a:off x="7505697" y="6419088"/>
            <a:ext cx="4114800" cy="320675"/>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400"/>
              <a:buNone/>
            </a:pPr>
            <a:r>
              <a:rPr lang="lt-LT"/>
              <a:t>Inžinerinių technologijų vertinimo gairės, 2025</a:t>
            </a:r>
            <a:endParaRPr/>
          </a:p>
        </p:txBody>
      </p:sp>
      <p:sp>
        <p:nvSpPr>
          <p:cNvPr id="226" name="Google Shape;226;p27"/>
          <p:cNvSpPr txBox="1">
            <a:spLocks noGrp="1"/>
          </p:cNvSpPr>
          <p:nvPr>
            <p:ph type="sldNum" idx="12"/>
          </p:nvPr>
        </p:nvSpPr>
        <p:spPr>
          <a:xfrm>
            <a:off x="11409045" y="6333134"/>
            <a:ext cx="731700" cy="5250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lt-LT"/>
              <a:t>10</a:t>
            </a:fld>
            <a:endParaRPr/>
          </a:p>
        </p:txBody>
      </p:sp>
      <p:graphicFrame>
        <p:nvGraphicFramePr>
          <p:cNvPr id="227" name="Google Shape;227;p27"/>
          <p:cNvGraphicFramePr/>
          <p:nvPr/>
        </p:nvGraphicFramePr>
        <p:xfrm>
          <a:off x="571500" y="1557950"/>
          <a:ext cx="10887600" cy="4131585"/>
        </p:xfrm>
        <a:graphic>
          <a:graphicData uri="http://schemas.openxmlformats.org/drawingml/2006/table">
            <a:tbl>
              <a:tblPr>
                <a:noFill/>
                <a:tableStyleId>{EA784F60-6BFA-4356-82D3-9E458B93DD29}</a:tableStyleId>
              </a:tblPr>
              <a:tblGrid>
                <a:gridCol w="1521575">
                  <a:extLst>
                    <a:ext uri="{9D8B030D-6E8A-4147-A177-3AD203B41FA5}">
                      <a16:colId xmlns:a16="http://schemas.microsoft.com/office/drawing/2014/main" val="20000"/>
                    </a:ext>
                  </a:extLst>
                </a:gridCol>
                <a:gridCol w="2810150">
                  <a:extLst>
                    <a:ext uri="{9D8B030D-6E8A-4147-A177-3AD203B41FA5}">
                      <a16:colId xmlns:a16="http://schemas.microsoft.com/office/drawing/2014/main" val="20001"/>
                    </a:ext>
                  </a:extLst>
                </a:gridCol>
                <a:gridCol w="6555875">
                  <a:extLst>
                    <a:ext uri="{9D8B030D-6E8A-4147-A177-3AD203B41FA5}">
                      <a16:colId xmlns:a16="http://schemas.microsoft.com/office/drawing/2014/main" val="20002"/>
                    </a:ext>
                  </a:extLst>
                </a:gridCol>
              </a:tblGrid>
              <a:tr h="1571325">
                <a:tc>
                  <a:txBody>
                    <a:bodyPr/>
                    <a:lstStyle/>
                    <a:p>
                      <a:pPr marL="0" lvl="0" indent="0" algn="l" rtl="0">
                        <a:spcBef>
                          <a:spcPts val="0"/>
                        </a:spcBef>
                        <a:spcAft>
                          <a:spcPts val="0"/>
                        </a:spcAft>
                        <a:buNone/>
                      </a:pPr>
                      <a:r>
                        <a:rPr lang="lt-LT" sz="1800"/>
                        <a:t>Kultūrinė</a:t>
                      </a:r>
                      <a:endParaRPr sz="1800"/>
                    </a:p>
                  </a:txBody>
                  <a:tcPr marL="91425" marR="91425" marT="91425" marB="91425"/>
                </a:tc>
                <a:tc>
                  <a:txBody>
                    <a:bodyPr/>
                    <a:lstStyle/>
                    <a:p>
                      <a:pPr marL="0" lvl="0" indent="0" algn="l" rtl="0">
                        <a:spcBef>
                          <a:spcPts val="0"/>
                        </a:spcBef>
                        <a:spcAft>
                          <a:spcPts val="0"/>
                        </a:spcAft>
                        <a:buNone/>
                      </a:pPr>
                      <a:r>
                        <a:rPr lang="lt-LT" sz="1800"/>
                        <a:t>Uždaro klausimo tipas (porų susiejimas)</a:t>
                      </a:r>
                      <a:endParaRPr sz="1800"/>
                    </a:p>
                  </a:txBody>
                  <a:tcPr marL="91425" marR="91425" marT="91425" marB="91425"/>
                </a:tc>
                <a:tc>
                  <a:txBody>
                    <a:bodyPr/>
                    <a:lstStyle/>
                    <a:p>
                      <a:pPr marL="0" lvl="0" indent="0" algn="l" rtl="0">
                        <a:spcBef>
                          <a:spcPts val="0"/>
                        </a:spcBef>
                        <a:spcAft>
                          <a:spcPts val="0"/>
                        </a:spcAft>
                        <a:buNone/>
                      </a:pPr>
                      <a:r>
                        <a:rPr lang="lt-LT" sz="1800"/>
                        <a:t>„Sudarykite poras tarp pramonės revoliucijų ir jų išradimų“ (pvz., garo mašina – I revoliucija, kompiuteriai – III revoliucija). Tai padeda suvokti technologijų raidą kultūriniame kontekste.</a:t>
                      </a:r>
                      <a:endParaRPr sz="1800"/>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lt-LT" sz="1800"/>
                        <a:t>Pažinimo</a:t>
                      </a:r>
                      <a:endParaRPr sz="1800"/>
                    </a:p>
                  </a:txBody>
                  <a:tcPr marL="91425" marR="91425" marT="91425" marB="91425"/>
                </a:tc>
                <a:tc>
                  <a:txBody>
                    <a:bodyPr/>
                    <a:lstStyle/>
                    <a:p>
                      <a:pPr marL="0" lvl="0" indent="0" algn="l" rtl="0">
                        <a:spcBef>
                          <a:spcPts val="0"/>
                        </a:spcBef>
                        <a:spcAft>
                          <a:spcPts val="0"/>
                        </a:spcAft>
                        <a:buNone/>
                      </a:pPr>
                      <a:r>
                        <a:rPr lang="lt-LT" sz="1800"/>
                        <a:t>Atviro klausimo tipas (duomenų interpretavimas)</a:t>
                      </a:r>
                      <a:endParaRPr sz="1800"/>
                    </a:p>
                  </a:txBody>
                  <a:tcPr marL="91425" marR="91425" marT="91425" marB="91425"/>
                </a:tc>
                <a:tc>
                  <a:txBody>
                    <a:bodyPr/>
                    <a:lstStyle/>
                    <a:p>
                      <a:pPr marL="0" lvl="0" indent="0" algn="l" rtl="0">
                        <a:spcBef>
                          <a:spcPts val="0"/>
                        </a:spcBef>
                        <a:spcAft>
                          <a:spcPts val="0"/>
                        </a:spcAft>
                        <a:buNone/>
                      </a:pPr>
                      <a:r>
                        <a:rPr lang="lt-LT" sz="1800"/>
                        <a:t>„Remdamiesi medienos tankių lentele, paaiškinkite, kuri medžiaga tinkamiausia naudoti konkrečiam gaminiui.“ – jungia gamtos mokslų žinias su technologine praktika ir kultūriniu kontekstu (pvz., baldų gamyba).</a:t>
                      </a:r>
                      <a:endParaRPr sz="1800"/>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lt-LT" sz="1800"/>
                        <a:t>Socialinė, emocinė ir sveikos gyvensenos</a:t>
                      </a:r>
                      <a:endParaRPr sz="1800"/>
                    </a:p>
                  </a:txBody>
                  <a:tcPr marL="91425" marR="91425" marT="91425" marB="91425"/>
                </a:tc>
                <a:tc>
                  <a:txBody>
                    <a:bodyPr/>
                    <a:lstStyle/>
                    <a:p>
                      <a:pPr marL="0" lvl="0" indent="0" algn="l" rtl="0">
                        <a:spcBef>
                          <a:spcPts val="0"/>
                        </a:spcBef>
                        <a:spcAft>
                          <a:spcPts val="0"/>
                        </a:spcAft>
                        <a:buNone/>
                      </a:pPr>
                      <a:r>
                        <a:rPr lang="lt-LT" sz="1800"/>
                        <a:t>Uždaro klausimo tipas (sekos nustatymas)</a:t>
                      </a:r>
                      <a:endParaRPr sz="1800"/>
                    </a:p>
                  </a:txBody>
                  <a:tcPr marL="91425" marR="91425" marT="91425" marB="91425"/>
                </a:tc>
                <a:tc>
                  <a:txBody>
                    <a:bodyPr/>
                    <a:lstStyle/>
                    <a:p>
                      <a:pPr marL="0" lvl="0" indent="0" algn="l" rtl="0">
                        <a:spcBef>
                          <a:spcPts val="0"/>
                        </a:spcBef>
                        <a:spcAft>
                          <a:spcPts val="0"/>
                        </a:spcAft>
                        <a:buNone/>
                      </a:pPr>
                      <a:r>
                        <a:rPr lang="lt-LT" sz="1800"/>
                        <a:t>„Sudėliokite gamybos proceso etapus tinkama tvarka.“ – mokiniai suvokia darbo procesų logiką, mokosi bendradarbiavimo ir planavimo įgūdžių.</a:t>
                      </a:r>
                      <a:endParaRPr sz="1800"/>
                    </a:p>
                  </a:txBody>
                  <a:tcPr marL="91425" marR="91425" marT="91425" marB="91425"/>
                </a:tc>
                <a:extLst>
                  <a:ext uri="{0D108BD9-81ED-4DB2-BD59-A6C34878D82A}">
                    <a16:rowId xmlns:a16="http://schemas.microsoft.com/office/drawing/2014/main" val="10002"/>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28"/>
          <p:cNvSpPr txBox="1">
            <a:spLocks noGrp="1"/>
          </p:cNvSpPr>
          <p:nvPr>
            <p:ph type="title"/>
          </p:nvPr>
        </p:nvSpPr>
        <p:spPr>
          <a:xfrm>
            <a:off x="571500" y="861648"/>
            <a:ext cx="11123676" cy="391080"/>
          </a:xfrm>
          <a:prstGeom prst="rect">
            <a:avLst/>
          </a:prstGeom>
          <a:noFill/>
          <a:ln>
            <a:noFill/>
          </a:ln>
        </p:spPr>
        <p:txBody>
          <a:bodyPr spcFirstLastPara="1" wrap="square" lIns="0" tIns="0" rIns="0" bIns="0" anchor="t" anchorCtr="0">
            <a:normAutofit fontScale="90000"/>
          </a:bodyPr>
          <a:lstStyle/>
          <a:p>
            <a:pPr lvl="0">
              <a:buSzPts val="4400"/>
            </a:pPr>
            <a:r>
              <a:rPr lang="lt-LT" sz="3700" dirty="0"/>
              <a:t>Kompetencijų sąsajų klausimuose pavyzdžiai </a:t>
            </a:r>
            <a:r>
              <a:rPr lang="lt-LT" sz="3700" dirty="0" err="1"/>
              <a:t>pavyzdžiai</a:t>
            </a:r>
            <a:r>
              <a:rPr lang="lt-LT" sz="3700" dirty="0"/>
              <a:t> (II)</a:t>
            </a:r>
            <a:endParaRPr sz="3700" dirty="0"/>
          </a:p>
        </p:txBody>
      </p:sp>
      <p:sp>
        <p:nvSpPr>
          <p:cNvPr id="233" name="Google Shape;233;p28"/>
          <p:cNvSpPr txBox="1">
            <a:spLocks noGrp="1"/>
          </p:cNvSpPr>
          <p:nvPr>
            <p:ph type="ftr" idx="11"/>
          </p:nvPr>
        </p:nvSpPr>
        <p:spPr>
          <a:xfrm>
            <a:off x="7505697" y="6419088"/>
            <a:ext cx="4114800" cy="3207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400"/>
              <a:buNone/>
            </a:pPr>
            <a:r>
              <a:rPr lang="lt-LT"/>
              <a:t>Inžinerinių technologijų vertinimo gairės, 2025</a:t>
            </a:r>
            <a:endParaRPr/>
          </a:p>
        </p:txBody>
      </p:sp>
      <p:sp>
        <p:nvSpPr>
          <p:cNvPr id="234" name="Google Shape;234;p28"/>
          <p:cNvSpPr txBox="1">
            <a:spLocks noGrp="1"/>
          </p:cNvSpPr>
          <p:nvPr>
            <p:ph type="sldNum" idx="12"/>
          </p:nvPr>
        </p:nvSpPr>
        <p:spPr>
          <a:xfrm>
            <a:off x="11409045" y="6333134"/>
            <a:ext cx="731700" cy="5250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lt-LT"/>
              <a:t>11</a:t>
            </a:fld>
            <a:endParaRPr/>
          </a:p>
        </p:txBody>
      </p:sp>
      <p:graphicFrame>
        <p:nvGraphicFramePr>
          <p:cNvPr id="235" name="Google Shape;235;p28"/>
          <p:cNvGraphicFramePr/>
          <p:nvPr/>
        </p:nvGraphicFramePr>
        <p:xfrm>
          <a:off x="571500" y="1557950"/>
          <a:ext cx="10887600" cy="4131585"/>
        </p:xfrm>
        <a:graphic>
          <a:graphicData uri="http://schemas.openxmlformats.org/drawingml/2006/table">
            <a:tbl>
              <a:tblPr>
                <a:noFill/>
                <a:tableStyleId>{EA784F60-6BFA-4356-82D3-9E458B93DD29}</a:tableStyleId>
              </a:tblPr>
              <a:tblGrid>
                <a:gridCol w="1521575">
                  <a:extLst>
                    <a:ext uri="{9D8B030D-6E8A-4147-A177-3AD203B41FA5}">
                      <a16:colId xmlns:a16="http://schemas.microsoft.com/office/drawing/2014/main" val="20000"/>
                    </a:ext>
                  </a:extLst>
                </a:gridCol>
                <a:gridCol w="2810150">
                  <a:extLst>
                    <a:ext uri="{9D8B030D-6E8A-4147-A177-3AD203B41FA5}">
                      <a16:colId xmlns:a16="http://schemas.microsoft.com/office/drawing/2014/main" val="20001"/>
                    </a:ext>
                  </a:extLst>
                </a:gridCol>
                <a:gridCol w="6555875">
                  <a:extLst>
                    <a:ext uri="{9D8B030D-6E8A-4147-A177-3AD203B41FA5}">
                      <a16:colId xmlns:a16="http://schemas.microsoft.com/office/drawing/2014/main" val="20002"/>
                    </a:ext>
                  </a:extLst>
                </a:gridCol>
              </a:tblGrid>
              <a:tr h="1571325">
                <a:tc>
                  <a:txBody>
                    <a:bodyPr/>
                    <a:lstStyle/>
                    <a:p>
                      <a:pPr marL="0" lvl="0" indent="0" algn="l" rtl="0">
                        <a:spcBef>
                          <a:spcPts val="0"/>
                        </a:spcBef>
                        <a:spcAft>
                          <a:spcPts val="0"/>
                        </a:spcAft>
                        <a:buNone/>
                      </a:pPr>
                      <a:r>
                        <a:rPr lang="lt-LT" sz="1800"/>
                        <a:t>Socialinė, emocinė ir sveikos gyvensenos</a:t>
                      </a:r>
                      <a:endParaRPr sz="1800"/>
                    </a:p>
                  </a:txBody>
                  <a:tcPr marL="91425" marR="91425" marT="91425" marB="91425"/>
                </a:tc>
                <a:tc>
                  <a:txBody>
                    <a:bodyPr/>
                    <a:lstStyle/>
                    <a:p>
                      <a:pPr marL="0" lvl="0" indent="0" algn="l" rtl="0">
                        <a:spcBef>
                          <a:spcPts val="0"/>
                        </a:spcBef>
                        <a:spcAft>
                          <a:spcPts val="0"/>
                        </a:spcAft>
                        <a:buNone/>
                      </a:pPr>
                      <a:r>
                        <a:rPr lang="lt-LT" sz="1800"/>
                        <a:t>Atviro klausimo tipas (rezultato vertinimas)</a:t>
                      </a:r>
                      <a:endParaRPr sz="1800"/>
                    </a:p>
                  </a:txBody>
                  <a:tcPr marL="91425" marR="91425" marT="91425" marB="91425"/>
                </a:tc>
                <a:tc>
                  <a:txBody>
                    <a:bodyPr/>
                    <a:lstStyle/>
                    <a:p>
                      <a:pPr marL="0" lvl="0" indent="0" algn="l" rtl="0">
                        <a:spcBef>
                          <a:spcPts val="0"/>
                        </a:spcBef>
                        <a:spcAft>
                          <a:spcPts val="0"/>
                        </a:spcAft>
                        <a:buNone/>
                      </a:pPr>
                      <a:r>
                        <a:rPr lang="lt-LT" sz="1800" dirty="0"/>
                        <a:t>„Į(</a:t>
                      </a:r>
                      <a:r>
                        <a:rPr lang="lt-LT" sz="1800" dirty="0" err="1"/>
                        <a:t>si</a:t>
                      </a:r>
                      <a:r>
                        <a:rPr lang="lt-LT" sz="1800" dirty="0"/>
                        <a:t>)vertinkite gaminio kokybę ir pateikite išvadas.“ – skatina mokinį reflektuoti savo darbo eigą, pastebėti klaidas, ugdyti atsakomybę.</a:t>
                      </a:r>
                      <a:endParaRPr sz="1800" dirty="0"/>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lt-LT" sz="1800"/>
                        <a:t>Socialinė, emocinė ir sveikos gyvensenos</a:t>
                      </a:r>
                      <a:endParaRPr sz="1800"/>
                    </a:p>
                  </a:txBody>
                  <a:tcPr marL="91425" marR="91425" marT="91425" marB="91425"/>
                </a:tc>
                <a:tc>
                  <a:txBody>
                    <a:bodyPr/>
                    <a:lstStyle/>
                    <a:p>
                      <a:pPr marL="0" lvl="0" indent="0" algn="l" rtl="0">
                        <a:spcBef>
                          <a:spcPts val="0"/>
                        </a:spcBef>
                        <a:spcAft>
                          <a:spcPts val="0"/>
                        </a:spcAft>
                        <a:buNone/>
                      </a:pPr>
                      <a:r>
                        <a:rPr lang="lt-LT" sz="1800"/>
                        <a:t>Atviro klausimo tipas (technologinių operacijų seka)</a:t>
                      </a:r>
                      <a:endParaRPr sz="1800"/>
                    </a:p>
                  </a:txBody>
                  <a:tcPr marL="91425" marR="91425" marT="91425" marB="91425"/>
                </a:tc>
                <a:tc>
                  <a:txBody>
                    <a:bodyPr/>
                    <a:lstStyle/>
                    <a:p>
                      <a:pPr marL="0" lvl="0" indent="0" algn="l" rtl="0">
                        <a:spcBef>
                          <a:spcPts val="0"/>
                        </a:spcBef>
                        <a:spcAft>
                          <a:spcPts val="0"/>
                        </a:spcAft>
                        <a:buNone/>
                      </a:pPr>
                      <a:r>
                        <a:rPr lang="lt-LT" sz="1800"/>
                        <a:t>„Kokias medienos rūšis pasirinksite indų gamybai, skirtai sąlyčiui su maistu? Pagrįskite savo pasirinkimą.“ – ugdoma sveikatai saugių sprendimų paieška, atsakingas technologijų taikymas.</a:t>
                      </a:r>
                      <a:endParaRPr sz="1800"/>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lt-LT" sz="1800"/>
                        <a:t>Socialinė, emocinė ir sveikos gyvensenos</a:t>
                      </a:r>
                      <a:endParaRPr sz="1800"/>
                    </a:p>
                  </a:txBody>
                  <a:tcPr marL="91425" marR="91425" marT="91425" marB="91425"/>
                </a:tc>
                <a:tc>
                  <a:txBody>
                    <a:bodyPr/>
                    <a:lstStyle/>
                    <a:p>
                      <a:pPr marL="0" lvl="0" indent="0" algn="l" rtl="0">
                        <a:spcBef>
                          <a:spcPts val="0"/>
                        </a:spcBef>
                        <a:spcAft>
                          <a:spcPts val="0"/>
                        </a:spcAft>
                        <a:buNone/>
                      </a:pPr>
                      <a:r>
                        <a:rPr lang="lt-LT" sz="1800"/>
                        <a:t>Uždaro klausimo tipas (objektų pažymėjimas vizualizacijoje)</a:t>
                      </a:r>
                      <a:endParaRPr sz="1800"/>
                    </a:p>
                  </a:txBody>
                  <a:tcPr marL="91425" marR="91425" marT="91425" marB="91425"/>
                </a:tc>
                <a:tc>
                  <a:txBody>
                    <a:bodyPr/>
                    <a:lstStyle/>
                    <a:p>
                      <a:pPr marL="0" lvl="0" indent="0" algn="l" rtl="0">
                        <a:spcBef>
                          <a:spcPts val="0"/>
                        </a:spcBef>
                        <a:spcAft>
                          <a:spcPts val="0"/>
                        </a:spcAft>
                        <a:buNone/>
                      </a:pPr>
                      <a:r>
                        <a:rPr lang="lt-LT" sz="1800" dirty="0"/>
                        <a:t>„Pažymėkite, kuriame gamybos etape būtina užtikrinti pastovią 25–30 °C temperatūrą fermentacijos procese.“ – skatina suprasti, kaip technologinis procesas susijęs su saugia aplinka ir sveikatos išsaugojimu.</a:t>
                      </a:r>
                      <a:endParaRPr sz="1800" dirty="0"/>
                    </a:p>
                  </a:txBody>
                  <a:tcPr marL="91425" marR="91425" marT="91425" marB="91425"/>
                </a:tc>
                <a:extLst>
                  <a:ext uri="{0D108BD9-81ED-4DB2-BD59-A6C34878D82A}">
                    <a16:rowId xmlns:a16="http://schemas.microsoft.com/office/drawing/2014/main" val="10002"/>
                  </a:ext>
                </a:extLst>
              </a:tr>
            </a:tbl>
          </a:graphicData>
        </a:graphic>
      </p:graphicFrame>
      <p:sp>
        <p:nvSpPr>
          <p:cNvPr id="236" name="Google Shape;236;p28"/>
          <p:cNvSpPr txBox="1"/>
          <p:nvPr/>
        </p:nvSpPr>
        <p:spPr>
          <a:xfrm>
            <a:off x="571500" y="5823450"/>
            <a:ext cx="10814700" cy="461700"/>
          </a:xfrm>
          <a:prstGeom prst="rect">
            <a:avLst/>
          </a:prstGeom>
          <a:noFill/>
          <a:ln>
            <a:noFill/>
          </a:ln>
        </p:spPr>
        <p:txBody>
          <a:bodyPr spcFirstLastPara="1" wrap="square" lIns="91425" tIns="91425" rIns="91425" bIns="91425" anchor="t" anchorCtr="0">
            <a:spAutoFit/>
          </a:bodyPr>
          <a:lstStyle/>
          <a:p>
            <a:pPr marL="0" lvl="0" indent="0" algn="l" rtl="0">
              <a:lnSpc>
                <a:spcPct val="107916"/>
              </a:lnSpc>
              <a:spcBef>
                <a:spcPts val="0"/>
              </a:spcBef>
              <a:spcAft>
                <a:spcPts val="800"/>
              </a:spcAft>
              <a:buNone/>
            </a:pPr>
            <a:r>
              <a:rPr lang="lt-LT" sz="1800" b="1">
                <a:latin typeface="Aptos"/>
                <a:ea typeface="Aptos"/>
                <a:cs typeface="Aptos"/>
                <a:sym typeface="Aptos"/>
              </a:rPr>
              <a:t>Klausimų pavyzdžiai padeda pritaikyti vertinimo kriterijus praktikoje.</a:t>
            </a:r>
            <a:endParaRPr sz="1800">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1">
          <a:extLst>
            <a:ext uri="{FF2B5EF4-FFF2-40B4-BE49-F238E27FC236}">
              <a16:creationId xmlns:a16="http://schemas.microsoft.com/office/drawing/2014/main" id="{F2B47E79-2778-62DA-53E6-EF6E8845DE81}"/>
            </a:ext>
          </a:extLst>
        </p:cNvPr>
        <p:cNvGrpSpPr/>
        <p:nvPr/>
      </p:nvGrpSpPr>
      <p:grpSpPr>
        <a:xfrm>
          <a:off x="0" y="0"/>
          <a:ext cx="0" cy="0"/>
          <a:chOff x="0" y="0"/>
          <a:chExt cx="0" cy="0"/>
        </a:xfrm>
      </p:grpSpPr>
      <p:sp>
        <p:nvSpPr>
          <p:cNvPr id="242" name="Google Shape;242;p29">
            <a:extLst>
              <a:ext uri="{FF2B5EF4-FFF2-40B4-BE49-F238E27FC236}">
                <a16:creationId xmlns:a16="http://schemas.microsoft.com/office/drawing/2014/main" id="{EAAC2087-9769-52BC-3710-479FBD3F9DCD}"/>
              </a:ext>
            </a:extLst>
          </p:cNvPr>
          <p:cNvSpPr txBox="1">
            <a:spLocks noGrp="1"/>
          </p:cNvSpPr>
          <p:nvPr>
            <p:ph type="sldNum" idx="12"/>
          </p:nvPr>
        </p:nvSpPr>
        <p:spPr>
          <a:xfrm>
            <a:off x="11409045" y="6333134"/>
            <a:ext cx="731700" cy="5250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lt-LT"/>
              <a:t>12</a:t>
            </a:fld>
            <a:endParaRPr/>
          </a:p>
        </p:txBody>
      </p:sp>
      <p:sp>
        <p:nvSpPr>
          <p:cNvPr id="243" name="Google Shape;243;p29">
            <a:extLst>
              <a:ext uri="{FF2B5EF4-FFF2-40B4-BE49-F238E27FC236}">
                <a16:creationId xmlns:a16="http://schemas.microsoft.com/office/drawing/2014/main" id="{19F8736D-27FF-9AB4-EB20-F7AEF6F560D0}"/>
              </a:ext>
            </a:extLst>
          </p:cNvPr>
          <p:cNvSpPr txBox="1">
            <a:spLocks noGrp="1"/>
          </p:cNvSpPr>
          <p:nvPr>
            <p:ph type="ftr" idx="11"/>
          </p:nvPr>
        </p:nvSpPr>
        <p:spPr>
          <a:xfrm>
            <a:off x="7505697" y="6419088"/>
            <a:ext cx="4114800" cy="3207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400"/>
              <a:buNone/>
            </a:pPr>
            <a:r>
              <a:rPr lang="lt-LT" dirty="0"/>
              <a:t>Inžinerinių technologijų vertinimo gairės, 2025</a:t>
            </a:r>
            <a:endParaRPr dirty="0"/>
          </a:p>
        </p:txBody>
      </p:sp>
      <p:cxnSp>
        <p:nvCxnSpPr>
          <p:cNvPr id="245" name="Google Shape;245;p29">
            <a:extLst>
              <a:ext uri="{FF2B5EF4-FFF2-40B4-BE49-F238E27FC236}">
                <a16:creationId xmlns:a16="http://schemas.microsoft.com/office/drawing/2014/main" id="{F131CBBF-0D27-FC7C-DAC5-7E15685DDE99}"/>
              </a:ext>
            </a:extLst>
          </p:cNvPr>
          <p:cNvCxnSpPr/>
          <p:nvPr/>
        </p:nvCxnSpPr>
        <p:spPr>
          <a:xfrm rot="10800000" flipH="1">
            <a:off x="621575" y="1217246"/>
            <a:ext cx="896100" cy="984300"/>
          </a:xfrm>
          <a:prstGeom prst="straightConnector1">
            <a:avLst/>
          </a:prstGeom>
          <a:noFill/>
          <a:ln w="76200" cap="flat" cmpd="sng">
            <a:solidFill>
              <a:schemeClr val="accent2"/>
            </a:solidFill>
            <a:prstDash val="solid"/>
            <a:round/>
            <a:headEnd type="none" w="med" len="med"/>
            <a:tailEnd type="triangle" w="med" len="med"/>
          </a:ln>
        </p:spPr>
      </p:cxnSp>
      <p:cxnSp>
        <p:nvCxnSpPr>
          <p:cNvPr id="246" name="Google Shape;246;p29">
            <a:extLst>
              <a:ext uri="{FF2B5EF4-FFF2-40B4-BE49-F238E27FC236}">
                <a16:creationId xmlns:a16="http://schemas.microsoft.com/office/drawing/2014/main" id="{3BD87259-37A4-8DE6-4539-10E6FF673608}"/>
              </a:ext>
            </a:extLst>
          </p:cNvPr>
          <p:cNvCxnSpPr/>
          <p:nvPr/>
        </p:nvCxnSpPr>
        <p:spPr>
          <a:xfrm rot="10800000" flipH="1">
            <a:off x="621576" y="2119250"/>
            <a:ext cx="896100" cy="984300"/>
          </a:xfrm>
          <a:prstGeom prst="straightConnector1">
            <a:avLst/>
          </a:prstGeom>
          <a:noFill/>
          <a:ln w="76200" cap="flat" cmpd="sng">
            <a:solidFill>
              <a:schemeClr val="accent2"/>
            </a:solidFill>
            <a:prstDash val="solid"/>
            <a:round/>
            <a:headEnd type="none" w="med" len="med"/>
            <a:tailEnd type="triangle" w="med" len="med"/>
          </a:ln>
        </p:spPr>
      </p:cxnSp>
      <p:cxnSp>
        <p:nvCxnSpPr>
          <p:cNvPr id="247" name="Google Shape;247;p29">
            <a:extLst>
              <a:ext uri="{FF2B5EF4-FFF2-40B4-BE49-F238E27FC236}">
                <a16:creationId xmlns:a16="http://schemas.microsoft.com/office/drawing/2014/main" id="{1A29DF74-3F5E-5561-3D97-870BB1FCA186}"/>
              </a:ext>
            </a:extLst>
          </p:cNvPr>
          <p:cNvCxnSpPr/>
          <p:nvPr/>
        </p:nvCxnSpPr>
        <p:spPr>
          <a:xfrm rot="10800000" flipH="1">
            <a:off x="1874293" y="4565014"/>
            <a:ext cx="896100" cy="984300"/>
          </a:xfrm>
          <a:prstGeom prst="straightConnector1">
            <a:avLst/>
          </a:prstGeom>
          <a:noFill/>
          <a:ln w="76200" cap="flat" cmpd="sng">
            <a:solidFill>
              <a:schemeClr val="accent2"/>
            </a:solidFill>
            <a:prstDash val="solid"/>
            <a:round/>
            <a:headEnd type="none" w="med" len="med"/>
            <a:tailEnd type="triangle" w="med" len="med"/>
          </a:ln>
        </p:spPr>
      </p:cxnSp>
      <p:pic>
        <p:nvPicPr>
          <p:cNvPr id="3" name="Paveikslėlis 2">
            <a:extLst>
              <a:ext uri="{FF2B5EF4-FFF2-40B4-BE49-F238E27FC236}">
                <a16:creationId xmlns:a16="http://schemas.microsoft.com/office/drawing/2014/main" id="{2A80C05B-A960-FB0E-1455-C19C4A00BE5B}"/>
              </a:ext>
            </a:extLst>
          </p:cNvPr>
          <p:cNvPicPr>
            <a:picLocks noChangeAspect="1"/>
          </p:cNvPicPr>
          <p:nvPr/>
        </p:nvPicPr>
        <p:blipFill>
          <a:blip r:embed="rId3"/>
          <a:srcRect l="12567" t="36890" r="9018" b="20204"/>
          <a:stretch>
            <a:fillRect/>
          </a:stretch>
        </p:blipFill>
        <p:spPr>
          <a:xfrm>
            <a:off x="1572767" y="1040490"/>
            <a:ext cx="10345478" cy="3376146"/>
          </a:xfrm>
          <a:prstGeom prst="rect">
            <a:avLst/>
          </a:prstGeom>
        </p:spPr>
      </p:pic>
      <p:sp>
        <p:nvSpPr>
          <p:cNvPr id="4" name="TextBox 3">
            <a:extLst>
              <a:ext uri="{FF2B5EF4-FFF2-40B4-BE49-F238E27FC236}">
                <a16:creationId xmlns:a16="http://schemas.microsoft.com/office/drawing/2014/main" id="{CF43D328-6B12-311D-391C-EA6620D80474}"/>
              </a:ext>
            </a:extLst>
          </p:cNvPr>
          <p:cNvSpPr txBox="1"/>
          <p:nvPr/>
        </p:nvSpPr>
        <p:spPr>
          <a:xfrm>
            <a:off x="320039" y="118212"/>
            <a:ext cx="8650125" cy="600164"/>
          </a:xfrm>
          <a:prstGeom prst="rect">
            <a:avLst/>
          </a:prstGeom>
          <a:noFill/>
        </p:spPr>
        <p:txBody>
          <a:bodyPr wrap="none" rtlCol="0">
            <a:spAutoFit/>
          </a:bodyPr>
          <a:lstStyle/>
          <a:p>
            <a:r>
              <a:rPr lang="lt-LT" sz="3300" b="1" dirty="0">
                <a:solidFill>
                  <a:schemeClr val="dk1"/>
                </a:solidFill>
                <a:latin typeface="Times New Roman"/>
                <a:cs typeface="Times New Roman"/>
                <a:sym typeface="Times New Roman"/>
              </a:rPr>
              <a:t>Slenkstinio pasiekimų lygio klausimo pavyzdys</a:t>
            </a:r>
          </a:p>
        </p:txBody>
      </p:sp>
    </p:spTree>
    <p:extLst>
      <p:ext uri="{BB962C8B-B14F-4D97-AF65-F5344CB8AC3E}">
        <p14:creationId xmlns:p14="http://schemas.microsoft.com/office/powerpoint/2010/main" val="2205600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1">
          <a:extLst>
            <a:ext uri="{FF2B5EF4-FFF2-40B4-BE49-F238E27FC236}">
              <a16:creationId xmlns:a16="http://schemas.microsoft.com/office/drawing/2014/main" id="{4DB192DF-62B0-15DC-903F-81788477964A}"/>
            </a:ext>
          </a:extLst>
        </p:cNvPr>
        <p:cNvGrpSpPr/>
        <p:nvPr/>
      </p:nvGrpSpPr>
      <p:grpSpPr>
        <a:xfrm>
          <a:off x="0" y="0"/>
          <a:ext cx="0" cy="0"/>
          <a:chOff x="0" y="0"/>
          <a:chExt cx="0" cy="0"/>
        </a:xfrm>
      </p:grpSpPr>
      <p:sp>
        <p:nvSpPr>
          <p:cNvPr id="242" name="Google Shape;242;p29">
            <a:extLst>
              <a:ext uri="{FF2B5EF4-FFF2-40B4-BE49-F238E27FC236}">
                <a16:creationId xmlns:a16="http://schemas.microsoft.com/office/drawing/2014/main" id="{3DEE0F36-3D96-3875-98C6-139128E38B72}"/>
              </a:ext>
            </a:extLst>
          </p:cNvPr>
          <p:cNvSpPr txBox="1">
            <a:spLocks noGrp="1"/>
          </p:cNvSpPr>
          <p:nvPr>
            <p:ph type="sldNum" idx="12"/>
          </p:nvPr>
        </p:nvSpPr>
        <p:spPr>
          <a:xfrm>
            <a:off x="11409045" y="6333134"/>
            <a:ext cx="731700" cy="5250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lt-LT"/>
              <a:t>13</a:t>
            </a:fld>
            <a:endParaRPr/>
          </a:p>
        </p:txBody>
      </p:sp>
      <p:sp>
        <p:nvSpPr>
          <p:cNvPr id="243" name="Google Shape;243;p29">
            <a:extLst>
              <a:ext uri="{FF2B5EF4-FFF2-40B4-BE49-F238E27FC236}">
                <a16:creationId xmlns:a16="http://schemas.microsoft.com/office/drawing/2014/main" id="{10651F12-B9DC-8BD6-60F8-E54C1ED25270}"/>
              </a:ext>
            </a:extLst>
          </p:cNvPr>
          <p:cNvSpPr txBox="1">
            <a:spLocks noGrp="1"/>
          </p:cNvSpPr>
          <p:nvPr>
            <p:ph type="ftr" idx="11"/>
          </p:nvPr>
        </p:nvSpPr>
        <p:spPr>
          <a:xfrm>
            <a:off x="7505697" y="6419088"/>
            <a:ext cx="4114800" cy="3207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400"/>
              <a:buNone/>
            </a:pPr>
            <a:r>
              <a:rPr lang="lt-LT" dirty="0"/>
              <a:t>Inžinerinių technologijų vertinimo gairės, 2025</a:t>
            </a:r>
            <a:endParaRPr dirty="0"/>
          </a:p>
        </p:txBody>
      </p:sp>
      <p:cxnSp>
        <p:nvCxnSpPr>
          <p:cNvPr id="245" name="Google Shape;245;p29">
            <a:extLst>
              <a:ext uri="{FF2B5EF4-FFF2-40B4-BE49-F238E27FC236}">
                <a16:creationId xmlns:a16="http://schemas.microsoft.com/office/drawing/2014/main" id="{ACAD454C-8C0F-2480-23D1-3B28E80112BF}"/>
              </a:ext>
            </a:extLst>
          </p:cNvPr>
          <p:cNvCxnSpPr/>
          <p:nvPr/>
        </p:nvCxnSpPr>
        <p:spPr>
          <a:xfrm rot="10800000" flipH="1">
            <a:off x="1367161" y="1248246"/>
            <a:ext cx="896100" cy="984300"/>
          </a:xfrm>
          <a:prstGeom prst="straightConnector1">
            <a:avLst/>
          </a:prstGeom>
          <a:noFill/>
          <a:ln w="76200" cap="flat" cmpd="sng">
            <a:solidFill>
              <a:schemeClr val="accent2"/>
            </a:solidFill>
            <a:prstDash val="solid"/>
            <a:round/>
            <a:headEnd type="none" w="med" len="med"/>
            <a:tailEnd type="triangle" w="med" len="med"/>
          </a:ln>
        </p:spPr>
      </p:cxnSp>
      <p:cxnSp>
        <p:nvCxnSpPr>
          <p:cNvPr id="246" name="Google Shape;246;p29">
            <a:extLst>
              <a:ext uri="{FF2B5EF4-FFF2-40B4-BE49-F238E27FC236}">
                <a16:creationId xmlns:a16="http://schemas.microsoft.com/office/drawing/2014/main" id="{CD0D74BC-A8D0-B6DA-568D-35644AC21753}"/>
              </a:ext>
            </a:extLst>
          </p:cNvPr>
          <p:cNvCxnSpPr/>
          <p:nvPr/>
        </p:nvCxnSpPr>
        <p:spPr>
          <a:xfrm rot="10800000" flipH="1">
            <a:off x="1257678" y="3090672"/>
            <a:ext cx="896100" cy="984300"/>
          </a:xfrm>
          <a:prstGeom prst="straightConnector1">
            <a:avLst/>
          </a:prstGeom>
          <a:noFill/>
          <a:ln w="76200" cap="flat" cmpd="sng">
            <a:solidFill>
              <a:schemeClr val="accent2"/>
            </a:solidFill>
            <a:prstDash val="solid"/>
            <a:round/>
            <a:headEnd type="none" w="med" len="med"/>
            <a:tailEnd type="triangle" w="med" len="med"/>
          </a:ln>
        </p:spPr>
      </p:cxnSp>
      <p:cxnSp>
        <p:nvCxnSpPr>
          <p:cNvPr id="247" name="Google Shape;247;p29">
            <a:extLst>
              <a:ext uri="{FF2B5EF4-FFF2-40B4-BE49-F238E27FC236}">
                <a16:creationId xmlns:a16="http://schemas.microsoft.com/office/drawing/2014/main" id="{B737FC37-C568-0905-E7C2-0B40756A98E4}"/>
              </a:ext>
            </a:extLst>
          </p:cNvPr>
          <p:cNvCxnSpPr/>
          <p:nvPr/>
        </p:nvCxnSpPr>
        <p:spPr>
          <a:xfrm rot="10800000" flipH="1">
            <a:off x="1342077" y="4587086"/>
            <a:ext cx="896100" cy="984300"/>
          </a:xfrm>
          <a:prstGeom prst="straightConnector1">
            <a:avLst/>
          </a:prstGeom>
          <a:noFill/>
          <a:ln w="76200" cap="flat" cmpd="sng">
            <a:solidFill>
              <a:schemeClr val="accent2"/>
            </a:solidFill>
            <a:prstDash val="solid"/>
            <a:round/>
            <a:headEnd type="none" w="med" len="med"/>
            <a:tailEnd type="triangle" w="med" len="med"/>
          </a:ln>
        </p:spPr>
      </p:cxnSp>
      <p:sp>
        <p:nvSpPr>
          <p:cNvPr id="2" name="TextBox 1">
            <a:extLst>
              <a:ext uri="{FF2B5EF4-FFF2-40B4-BE49-F238E27FC236}">
                <a16:creationId xmlns:a16="http://schemas.microsoft.com/office/drawing/2014/main" id="{3DCAF61F-8CBF-2746-E815-CB214CFECFD0}"/>
              </a:ext>
            </a:extLst>
          </p:cNvPr>
          <p:cNvSpPr txBox="1"/>
          <p:nvPr/>
        </p:nvSpPr>
        <p:spPr>
          <a:xfrm>
            <a:off x="530125" y="118212"/>
            <a:ext cx="9049272" cy="600164"/>
          </a:xfrm>
          <a:prstGeom prst="rect">
            <a:avLst/>
          </a:prstGeom>
          <a:noFill/>
        </p:spPr>
        <p:txBody>
          <a:bodyPr wrap="none" rtlCol="0">
            <a:spAutoFit/>
          </a:bodyPr>
          <a:lstStyle/>
          <a:p>
            <a:r>
              <a:rPr lang="lt-LT" sz="3300" b="1" dirty="0">
                <a:solidFill>
                  <a:schemeClr val="dk1"/>
                </a:solidFill>
                <a:latin typeface="Times New Roman"/>
                <a:cs typeface="Times New Roman"/>
                <a:sym typeface="Times New Roman"/>
              </a:rPr>
              <a:t>Patenkinamo pasiekimų lygio klausimo pavyzdys</a:t>
            </a:r>
          </a:p>
        </p:txBody>
      </p:sp>
      <p:pic>
        <p:nvPicPr>
          <p:cNvPr id="6" name="Paveikslėlis 5">
            <a:extLst>
              <a:ext uri="{FF2B5EF4-FFF2-40B4-BE49-F238E27FC236}">
                <a16:creationId xmlns:a16="http://schemas.microsoft.com/office/drawing/2014/main" id="{26021B23-21A4-129C-BC9F-14753E850931}"/>
              </a:ext>
            </a:extLst>
          </p:cNvPr>
          <p:cNvPicPr>
            <a:picLocks noChangeAspect="1"/>
          </p:cNvPicPr>
          <p:nvPr/>
        </p:nvPicPr>
        <p:blipFill>
          <a:blip r:embed="rId3"/>
          <a:srcRect l="21318" t="31867" r="8317" b="19733"/>
          <a:stretch>
            <a:fillRect/>
          </a:stretch>
        </p:blipFill>
        <p:spPr>
          <a:xfrm>
            <a:off x="2359152" y="1019427"/>
            <a:ext cx="9584064" cy="3931920"/>
          </a:xfrm>
          <a:prstGeom prst="rect">
            <a:avLst/>
          </a:prstGeom>
        </p:spPr>
      </p:pic>
    </p:spTree>
    <p:extLst>
      <p:ext uri="{BB962C8B-B14F-4D97-AF65-F5344CB8AC3E}">
        <p14:creationId xmlns:p14="http://schemas.microsoft.com/office/powerpoint/2010/main" val="1182703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1">
          <a:extLst>
            <a:ext uri="{FF2B5EF4-FFF2-40B4-BE49-F238E27FC236}">
              <a16:creationId xmlns:a16="http://schemas.microsoft.com/office/drawing/2014/main" id="{14D107BF-3DDC-B8EE-7D33-A29CB899CAFE}"/>
            </a:ext>
          </a:extLst>
        </p:cNvPr>
        <p:cNvGrpSpPr/>
        <p:nvPr/>
      </p:nvGrpSpPr>
      <p:grpSpPr>
        <a:xfrm>
          <a:off x="0" y="0"/>
          <a:ext cx="0" cy="0"/>
          <a:chOff x="0" y="0"/>
          <a:chExt cx="0" cy="0"/>
        </a:xfrm>
      </p:grpSpPr>
      <p:sp>
        <p:nvSpPr>
          <p:cNvPr id="242" name="Google Shape;242;p29">
            <a:extLst>
              <a:ext uri="{FF2B5EF4-FFF2-40B4-BE49-F238E27FC236}">
                <a16:creationId xmlns:a16="http://schemas.microsoft.com/office/drawing/2014/main" id="{763B6F95-3EA9-FF65-DD39-67D7BBAA7BDA}"/>
              </a:ext>
            </a:extLst>
          </p:cNvPr>
          <p:cNvSpPr txBox="1">
            <a:spLocks noGrp="1"/>
          </p:cNvSpPr>
          <p:nvPr>
            <p:ph type="sldNum" idx="12"/>
          </p:nvPr>
        </p:nvSpPr>
        <p:spPr>
          <a:xfrm>
            <a:off x="11409045" y="6333134"/>
            <a:ext cx="731700" cy="5250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lt-LT"/>
              <a:t>14</a:t>
            </a:fld>
            <a:endParaRPr/>
          </a:p>
        </p:txBody>
      </p:sp>
      <p:sp>
        <p:nvSpPr>
          <p:cNvPr id="243" name="Google Shape;243;p29">
            <a:extLst>
              <a:ext uri="{FF2B5EF4-FFF2-40B4-BE49-F238E27FC236}">
                <a16:creationId xmlns:a16="http://schemas.microsoft.com/office/drawing/2014/main" id="{E38225F4-0652-A94F-378E-1CF55826CB8E}"/>
              </a:ext>
            </a:extLst>
          </p:cNvPr>
          <p:cNvSpPr txBox="1">
            <a:spLocks noGrp="1"/>
          </p:cNvSpPr>
          <p:nvPr>
            <p:ph type="ftr" idx="11"/>
          </p:nvPr>
        </p:nvSpPr>
        <p:spPr>
          <a:xfrm>
            <a:off x="7505697" y="6419088"/>
            <a:ext cx="4114800" cy="3207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400"/>
              <a:buNone/>
            </a:pPr>
            <a:r>
              <a:rPr lang="lt-LT" dirty="0"/>
              <a:t>Inžinerinių technologijų vertinimo gairės, 2025</a:t>
            </a:r>
            <a:endParaRPr dirty="0"/>
          </a:p>
        </p:txBody>
      </p:sp>
      <p:cxnSp>
        <p:nvCxnSpPr>
          <p:cNvPr id="245" name="Google Shape;245;p29">
            <a:extLst>
              <a:ext uri="{FF2B5EF4-FFF2-40B4-BE49-F238E27FC236}">
                <a16:creationId xmlns:a16="http://schemas.microsoft.com/office/drawing/2014/main" id="{C57DD014-322E-98DD-E7F7-576EAD1BA1AE}"/>
              </a:ext>
            </a:extLst>
          </p:cNvPr>
          <p:cNvCxnSpPr/>
          <p:nvPr/>
        </p:nvCxnSpPr>
        <p:spPr>
          <a:xfrm rot="10800000" flipH="1">
            <a:off x="481054" y="889276"/>
            <a:ext cx="896100" cy="984300"/>
          </a:xfrm>
          <a:prstGeom prst="straightConnector1">
            <a:avLst/>
          </a:prstGeom>
          <a:noFill/>
          <a:ln w="76200" cap="flat" cmpd="sng">
            <a:solidFill>
              <a:schemeClr val="accent2"/>
            </a:solidFill>
            <a:prstDash val="solid"/>
            <a:round/>
            <a:headEnd type="none" w="med" len="med"/>
            <a:tailEnd type="triangle" w="med" len="med"/>
          </a:ln>
        </p:spPr>
      </p:cxnSp>
      <p:cxnSp>
        <p:nvCxnSpPr>
          <p:cNvPr id="246" name="Google Shape;246;p29">
            <a:extLst>
              <a:ext uri="{FF2B5EF4-FFF2-40B4-BE49-F238E27FC236}">
                <a16:creationId xmlns:a16="http://schemas.microsoft.com/office/drawing/2014/main" id="{500902F8-F0BF-2A53-7647-F1024FDC7B4F}"/>
              </a:ext>
            </a:extLst>
          </p:cNvPr>
          <p:cNvCxnSpPr/>
          <p:nvPr/>
        </p:nvCxnSpPr>
        <p:spPr>
          <a:xfrm rot="10800000" flipH="1">
            <a:off x="488167" y="4647686"/>
            <a:ext cx="896100" cy="984300"/>
          </a:xfrm>
          <a:prstGeom prst="straightConnector1">
            <a:avLst/>
          </a:prstGeom>
          <a:noFill/>
          <a:ln w="76200" cap="flat" cmpd="sng">
            <a:solidFill>
              <a:schemeClr val="accent2"/>
            </a:solidFill>
            <a:prstDash val="solid"/>
            <a:round/>
            <a:headEnd type="none" w="med" len="med"/>
            <a:tailEnd type="triangle" w="med" len="med"/>
          </a:ln>
        </p:spPr>
      </p:cxnSp>
      <p:cxnSp>
        <p:nvCxnSpPr>
          <p:cNvPr id="247" name="Google Shape;247;p29">
            <a:extLst>
              <a:ext uri="{FF2B5EF4-FFF2-40B4-BE49-F238E27FC236}">
                <a16:creationId xmlns:a16="http://schemas.microsoft.com/office/drawing/2014/main" id="{27E5D59A-30FA-3F30-4E9D-CFA17710662C}"/>
              </a:ext>
            </a:extLst>
          </p:cNvPr>
          <p:cNvCxnSpPr/>
          <p:nvPr/>
        </p:nvCxnSpPr>
        <p:spPr>
          <a:xfrm rot="10800000" flipH="1">
            <a:off x="481054" y="5205094"/>
            <a:ext cx="896100" cy="984300"/>
          </a:xfrm>
          <a:prstGeom prst="straightConnector1">
            <a:avLst/>
          </a:prstGeom>
          <a:noFill/>
          <a:ln w="76200" cap="flat" cmpd="sng">
            <a:solidFill>
              <a:schemeClr val="accent2"/>
            </a:solidFill>
            <a:prstDash val="solid"/>
            <a:round/>
            <a:headEnd type="none" w="med" len="med"/>
            <a:tailEnd type="triangle" w="med" len="med"/>
          </a:ln>
        </p:spPr>
      </p:cxnSp>
      <p:sp>
        <p:nvSpPr>
          <p:cNvPr id="2" name="TextBox 1">
            <a:extLst>
              <a:ext uri="{FF2B5EF4-FFF2-40B4-BE49-F238E27FC236}">
                <a16:creationId xmlns:a16="http://schemas.microsoft.com/office/drawing/2014/main" id="{85A494DA-835E-37D4-9B74-8003809F395F}"/>
              </a:ext>
            </a:extLst>
          </p:cNvPr>
          <p:cNvSpPr txBox="1"/>
          <p:nvPr/>
        </p:nvSpPr>
        <p:spPr>
          <a:xfrm>
            <a:off x="481054" y="41010"/>
            <a:ext cx="9025228" cy="600164"/>
          </a:xfrm>
          <a:prstGeom prst="rect">
            <a:avLst/>
          </a:prstGeom>
          <a:noFill/>
        </p:spPr>
        <p:txBody>
          <a:bodyPr wrap="none" rtlCol="0">
            <a:spAutoFit/>
          </a:bodyPr>
          <a:lstStyle/>
          <a:p>
            <a:r>
              <a:rPr lang="lt-LT" sz="3300" b="1" dirty="0">
                <a:solidFill>
                  <a:schemeClr val="dk1"/>
                </a:solidFill>
                <a:latin typeface="Times New Roman"/>
                <a:cs typeface="Times New Roman"/>
                <a:sym typeface="Times New Roman"/>
              </a:rPr>
              <a:t>Pagrindinio pasiekimų lygio klausimo pavyzdys</a:t>
            </a:r>
          </a:p>
        </p:txBody>
      </p:sp>
      <p:pic>
        <p:nvPicPr>
          <p:cNvPr id="4" name="Paveikslėlis 3">
            <a:extLst>
              <a:ext uri="{FF2B5EF4-FFF2-40B4-BE49-F238E27FC236}">
                <a16:creationId xmlns:a16="http://schemas.microsoft.com/office/drawing/2014/main" id="{52C561B6-5730-5A2F-B43E-94A7F14D1E34}"/>
              </a:ext>
            </a:extLst>
          </p:cNvPr>
          <p:cNvPicPr>
            <a:picLocks noChangeAspect="1"/>
          </p:cNvPicPr>
          <p:nvPr/>
        </p:nvPicPr>
        <p:blipFill>
          <a:blip r:embed="rId3"/>
          <a:srcRect l="21876" t="22933" r="9098" b="16549"/>
          <a:stretch>
            <a:fillRect/>
          </a:stretch>
        </p:blipFill>
        <p:spPr>
          <a:xfrm>
            <a:off x="1483532" y="573538"/>
            <a:ext cx="7830615" cy="4094656"/>
          </a:xfrm>
          <a:prstGeom prst="rect">
            <a:avLst/>
          </a:prstGeom>
        </p:spPr>
      </p:pic>
      <p:pic>
        <p:nvPicPr>
          <p:cNvPr id="6" name="Paveikslėlis 5">
            <a:extLst>
              <a:ext uri="{FF2B5EF4-FFF2-40B4-BE49-F238E27FC236}">
                <a16:creationId xmlns:a16="http://schemas.microsoft.com/office/drawing/2014/main" id="{44CCBA2D-212A-20C3-97CE-8445A278C0FF}"/>
              </a:ext>
            </a:extLst>
          </p:cNvPr>
          <p:cNvPicPr>
            <a:picLocks noChangeAspect="1"/>
          </p:cNvPicPr>
          <p:nvPr/>
        </p:nvPicPr>
        <p:blipFill>
          <a:blip r:embed="rId4"/>
          <a:srcRect l="22034" t="35733" r="8939" b="40401"/>
          <a:stretch>
            <a:fillRect/>
          </a:stretch>
        </p:blipFill>
        <p:spPr>
          <a:xfrm>
            <a:off x="1497757" y="4647686"/>
            <a:ext cx="7830615" cy="1636776"/>
          </a:xfrm>
          <a:prstGeom prst="rect">
            <a:avLst/>
          </a:prstGeom>
        </p:spPr>
      </p:pic>
    </p:spTree>
    <p:extLst>
      <p:ext uri="{BB962C8B-B14F-4D97-AF65-F5344CB8AC3E}">
        <p14:creationId xmlns:p14="http://schemas.microsoft.com/office/powerpoint/2010/main" val="1726106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29"/>
          <p:cNvSpPr txBox="1">
            <a:spLocks noGrp="1"/>
          </p:cNvSpPr>
          <p:nvPr>
            <p:ph type="sldNum" idx="12"/>
          </p:nvPr>
        </p:nvSpPr>
        <p:spPr>
          <a:xfrm>
            <a:off x="11409045" y="6333134"/>
            <a:ext cx="731700" cy="5250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lt-LT"/>
              <a:t>15</a:t>
            </a:fld>
            <a:endParaRPr/>
          </a:p>
        </p:txBody>
      </p:sp>
      <p:sp>
        <p:nvSpPr>
          <p:cNvPr id="243" name="Google Shape;243;p29"/>
          <p:cNvSpPr txBox="1">
            <a:spLocks noGrp="1"/>
          </p:cNvSpPr>
          <p:nvPr>
            <p:ph type="ftr" idx="11"/>
          </p:nvPr>
        </p:nvSpPr>
        <p:spPr>
          <a:xfrm>
            <a:off x="7505697" y="6419088"/>
            <a:ext cx="4114800" cy="3207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400"/>
              <a:buNone/>
            </a:pPr>
            <a:r>
              <a:rPr lang="lt-LT" dirty="0"/>
              <a:t>Inžinerinių technologijų vertinimo gairės, 2025</a:t>
            </a:r>
            <a:endParaRPr dirty="0"/>
          </a:p>
        </p:txBody>
      </p:sp>
      <p:cxnSp>
        <p:nvCxnSpPr>
          <p:cNvPr id="245" name="Google Shape;245;p29"/>
          <p:cNvCxnSpPr/>
          <p:nvPr/>
        </p:nvCxnSpPr>
        <p:spPr>
          <a:xfrm rot="10800000" flipH="1">
            <a:off x="671975" y="1483612"/>
            <a:ext cx="896100" cy="984300"/>
          </a:xfrm>
          <a:prstGeom prst="straightConnector1">
            <a:avLst/>
          </a:prstGeom>
          <a:noFill/>
          <a:ln w="76200" cap="flat" cmpd="sng">
            <a:solidFill>
              <a:schemeClr val="accent2"/>
            </a:solidFill>
            <a:prstDash val="solid"/>
            <a:round/>
            <a:headEnd type="none" w="med" len="med"/>
            <a:tailEnd type="triangle" w="med" len="med"/>
          </a:ln>
        </p:spPr>
      </p:cxnSp>
      <p:cxnSp>
        <p:nvCxnSpPr>
          <p:cNvPr id="246" name="Google Shape;246;p29"/>
          <p:cNvCxnSpPr/>
          <p:nvPr/>
        </p:nvCxnSpPr>
        <p:spPr>
          <a:xfrm rot="10800000" flipH="1">
            <a:off x="534816" y="4684012"/>
            <a:ext cx="896100" cy="984300"/>
          </a:xfrm>
          <a:prstGeom prst="straightConnector1">
            <a:avLst/>
          </a:prstGeom>
          <a:noFill/>
          <a:ln w="76200" cap="flat" cmpd="sng">
            <a:solidFill>
              <a:schemeClr val="accent2"/>
            </a:solidFill>
            <a:prstDash val="solid"/>
            <a:round/>
            <a:headEnd type="none" w="med" len="med"/>
            <a:tailEnd type="triangle" w="med" len="med"/>
          </a:ln>
        </p:spPr>
      </p:cxnSp>
      <p:pic>
        <p:nvPicPr>
          <p:cNvPr id="3" name="Paveikslėlis 2">
            <a:extLst>
              <a:ext uri="{FF2B5EF4-FFF2-40B4-BE49-F238E27FC236}">
                <a16:creationId xmlns:a16="http://schemas.microsoft.com/office/drawing/2014/main" id="{87448F18-09B3-0420-0ED6-D5289BFED4BC}"/>
              </a:ext>
            </a:extLst>
          </p:cNvPr>
          <p:cNvPicPr>
            <a:picLocks noChangeAspect="1"/>
          </p:cNvPicPr>
          <p:nvPr/>
        </p:nvPicPr>
        <p:blipFill>
          <a:blip r:embed="rId3"/>
          <a:srcRect l="21954" t="23467" r="8939" b="27467"/>
          <a:stretch>
            <a:fillRect/>
          </a:stretch>
        </p:blipFill>
        <p:spPr>
          <a:xfrm>
            <a:off x="1664207" y="1244242"/>
            <a:ext cx="9284888" cy="3931920"/>
          </a:xfrm>
          <a:prstGeom prst="rect">
            <a:avLst/>
          </a:prstGeom>
        </p:spPr>
      </p:pic>
      <p:sp>
        <p:nvSpPr>
          <p:cNvPr id="4" name="TextBox 3">
            <a:extLst>
              <a:ext uri="{FF2B5EF4-FFF2-40B4-BE49-F238E27FC236}">
                <a16:creationId xmlns:a16="http://schemas.microsoft.com/office/drawing/2014/main" id="{9C6157AA-FD47-D734-BC1F-2607ED49D42F}"/>
              </a:ext>
            </a:extLst>
          </p:cNvPr>
          <p:cNvSpPr txBox="1"/>
          <p:nvPr/>
        </p:nvSpPr>
        <p:spPr>
          <a:xfrm>
            <a:off x="444478" y="351906"/>
            <a:ext cx="9345828" cy="600164"/>
          </a:xfrm>
          <a:prstGeom prst="rect">
            <a:avLst/>
          </a:prstGeom>
          <a:noFill/>
        </p:spPr>
        <p:txBody>
          <a:bodyPr wrap="none" rtlCol="0">
            <a:spAutoFit/>
          </a:bodyPr>
          <a:lstStyle/>
          <a:p>
            <a:r>
              <a:rPr lang="lt-LT" sz="3300" b="1" dirty="0">
                <a:solidFill>
                  <a:schemeClr val="dk1"/>
                </a:solidFill>
                <a:latin typeface="Times New Roman"/>
                <a:cs typeface="Times New Roman"/>
                <a:sym typeface="Times New Roman"/>
              </a:rPr>
              <a:t>Aukštesniojo pasiekimų lygio klausimo pavyzdys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30"/>
          <p:cNvSpPr txBox="1">
            <a:spLocks noGrp="1"/>
          </p:cNvSpPr>
          <p:nvPr>
            <p:ph type="title"/>
          </p:nvPr>
        </p:nvSpPr>
        <p:spPr>
          <a:xfrm>
            <a:off x="571499" y="861647"/>
            <a:ext cx="5076436" cy="1686655"/>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3700"/>
              <a:buFont typeface="Times New Roman"/>
              <a:buNone/>
            </a:pPr>
            <a:r>
              <a:rPr lang="lt-LT" sz="3700" dirty="0"/>
              <a:t>Baigiamosios nuostatos</a:t>
            </a:r>
            <a:r>
              <a:rPr lang="lt-LT" sz="3700" b="0" dirty="0"/>
              <a:t> – rekomendacijos mokytojams</a:t>
            </a:r>
            <a:endParaRPr sz="3700" dirty="0"/>
          </a:p>
        </p:txBody>
      </p:sp>
      <p:sp>
        <p:nvSpPr>
          <p:cNvPr id="256" name="Google Shape;256;p30"/>
          <p:cNvSpPr txBox="1">
            <a:spLocks noGrp="1"/>
          </p:cNvSpPr>
          <p:nvPr>
            <p:ph type="ftr" idx="11"/>
          </p:nvPr>
        </p:nvSpPr>
        <p:spPr>
          <a:xfrm>
            <a:off x="7505697" y="6419088"/>
            <a:ext cx="4114800" cy="320675"/>
          </a:xfrm>
          <a:prstGeom prst="rect">
            <a:avLst/>
          </a:prstGeom>
          <a:noFill/>
          <a:ln>
            <a:noFill/>
          </a:ln>
        </p:spPr>
        <p:txBody>
          <a:bodyPr spcFirstLastPara="1" wrap="square" lIns="0" tIns="0" rIns="0" bIns="0" anchor="ctr" anchorCtr="0">
            <a:normAutofit/>
          </a:bodyPr>
          <a:lstStyle/>
          <a:p>
            <a:pPr marL="0" lvl="0" indent="0" algn="r" rtl="0">
              <a:lnSpc>
                <a:spcPct val="100000"/>
              </a:lnSpc>
              <a:spcBef>
                <a:spcPts val="0"/>
              </a:spcBef>
              <a:spcAft>
                <a:spcPts val="0"/>
              </a:spcAft>
              <a:buSzPts val="1400"/>
              <a:buNone/>
            </a:pPr>
            <a:r>
              <a:rPr lang="lt-LT"/>
              <a:t>Inžinerinių technologijų vertinimo gairės, 2025</a:t>
            </a:r>
            <a:endParaRPr/>
          </a:p>
        </p:txBody>
      </p:sp>
      <p:pic>
        <p:nvPicPr>
          <p:cNvPr id="257" name="Google Shape;257;p30" descr="Multiple Choice Test"/>
          <p:cNvPicPr preferRelativeResize="0"/>
          <p:nvPr/>
        </p:nvPicPr>
        <p:blipFill rotWithShape="1">
          <a:blip r:embed="rId3">
            <a:alphaModFix/>
          </a:blip>
          <a:srcRect t="4500" r="-1" b="29667"/>
          <a:stretch/>
        </p:blipFill>
        <p:spPr>
          <a:xfrm>
            <a:off x="6219433" y="10"/>
            <a:ext cx="5972567" cy="6291062"/>
          </a:xfrm>
          <a:prstGeom prst="rect">
            <a:avLst/>
          </a:prstGeom>
          <a:solidFill>
            <a:srgbClr val="FFFFFF"/>
          </a:solidFill>
          <a:ln>
            <a:noFill/>
          </a:ln>
        </p:spPr>
      </p:pic>
      <p:sp>
        <p:nvSpPr>
          <p:cNvPr id="258" name="Google Shape;258;p30"/>
          <p:cNvSpPr txBox="1">
            <a:spLocks noGrp="1"/>
          </p:cNvSpPr>
          <p:nvPr>
            <p:ph type="body" idx="1"/>
          </p:nvPr>
        </p:nvSpPr>
        <p:spPr>
          <a:xfrm>
            <a:off x="571500" y="2769475"/>
            <a:ext cx="5565900" cy="1477500"/>
          </a:xfrm>
          <a:prstGeom prst="rect">
            <a:avLst/>
          </a:prstGeom>
          <a:noFill/>
          <a:ln>
            <a:noFill/>
          </a:ln>
        </p:spPr>
        <p:txBody>
          <a:bodyPr spcFirstLastPara="1" wrap="square" lIns="91425" tIns="45700" rIns="91425" bIns="45700" anchor="ctr" anchorCtr="0">
            <a:spAutoFit/>
          </a:bodyPr>
          <a:lstStyle/>
          <a:p>
            <a:pPr marL="457200" marR="0" lvl="0" indent="-342900" algn="l" rtl="0">
              <a:lnSpc>
                <a:spcPct val="100000"/>
              </a:lnSpc>
              <a:spcBef>
                <a:spcPts val="0"/>
              </a:spcBef>
              <a:spcAft>
                <a:spcPts val="0"/>
              </a:spcAft>
              <a:buSzPts val="1800"/>
              <a:buChar char="•"/>
            </a:pPr>
            <a:r>
              <a:rPr lang="lt-LT" sz="1800" b="0" i="0" u="none" strike="noStrike" cap="none" dirty="0">
                <a:solidFill>
                  <a:schemeClr val="dk1"/>
                </a:solidFill>
                <a:latin typeface="Arial"/>
                <a:ea typeface="Arial"/>
                <a:cs typeface="Arial"/>
                <a:sym typeface="Arial"/>
              </a:rPr>
              <a:t>Vertinimo kriterijai turi būti aiškūs ir pastovūs</a:t>
            </a:r>
            <a:r>
              <a:rPr lang="lt-LT" sz="1800" dirty="0"/>
              <a:t>.</a:t>
            </a:r>
            <a:endParaRPr sz="1800" dirty="0"/>
          </a:p>
          <a:p>
            <a:pPr marL="457200" marR="0" lvl="0" indent="0" algn="l" rtl="0">
              <a:lnSpc>
                <a:spcPct val="100000"/>
              </a:lnSpc>
              <a:spcBef>
                <a:spcPts val="0"/>
              </a:spcBef>
              <a:spcAft>
                <a:spcPts val="0"/>
              </a:spcAft>
              <a:buNone/>
            </a:pPr>
            <a:endParaRPr sz="1800" dirty="0"/>
          </a:p>
          <a:p>
            <a:pPr marL="457200" marR="0" lvl="0" indent="-342900" algn="l" rtl="0">
              <a:lnSpc>
                <a:spcPct val="100000"/>
              </a:lnSpc>
              <a:spcBef>
                <a:spcPts val="0"/>
              </a:spcBef>
              <a:spcAft>
                <a:spcPts val="0"/>
              </a:spcAft>
              <a:buSzPts val="1800"/>
              <a:buChar char="•"/>
            </a:pPr>
            <a:r>
              <a:rPr lang="lt-LT" sz="1800" b="0" i="0" u="none" strike="noStrike" cap="none" dirty="0">
                <a:solidFill>
                  <a:schemeClr val="dk1"/>
                </a:solidFill>
                <a:latin typeface="Arial"/>
                <a:ea typeface="Arial"/>
                <a:cs typeface="Arial"/>
                <a:sym typeface="Arial"/>
              </a:rPr>
              <a:t>Vertinimas grindžiamas susitarimu</a:t>
            </a:r>
            <a:r>
              <a:rPr lang="lt-LT" sz="1800" dirty="0"/>
              <a:t>.</a:t>
            </a:r>
            <a:endParaRPr sz="1800" dirty="0"/>
          </a:p>
          <a:p>
            <a:pPr marL="457200" marR="0" lvl="0" indent="0" algn="l" rtl="0">
              <a:lnSpc>
                <a:spcPct val="100000"/>
              </a:lnSpc>
              <a:spcBef>
                <a:spcPts val="0"/>
              </a:spcBef>
              <a:spcAft>
                <a:spcPts val="0"/>
              </a:spcAft>
              <a:buNone/>
            </a:pPr>
            <a:endParaRPr sz="1800" dirty="0"/>
          </a:p>
          <a:p>
            <a:pPr marL="457200" marR="0" lvl="0" indent="-342900" algn="l" rtl="0">
              <a:lnSpc>
                <a:spcPct val="100000"/>
              </a:lnSpc>
              <a:spcBef>
                <a:spcPts val="0"/>
              </a:spcBef>
              <a:spcAft>
                <a:spcPts val="0"/>
              </a:spcAft>
              <a:buSzPts val="1800"/>
              <a:buChar char="•"/>
            </a:pPr>
            <a:r>
              <a:rPr lang="lt-LT" sz="1800" b="0" i="0" u="none" strike="noStrike" cap="none" dirty="0">
                <a:solidFill>
                  <a:schemeClr val="dk1"/>
                </a:solidFill>
                <a:latin typeface="Arial"/>
                <a:ea typeface="Arial"/>
                <a:cs typeface="Arial"/>
                <a:sym typeface="Arial"/>
              </a:rPr>
              <a:t>Svarbu vertinti mokinio asmeninę pažang</a:t>
            </a:r>
            <a:r>
              <a:rPr lang="lt-LT" sz="1800" dirty="0"/>
              <a:t>ą.</a:t>
            </a:r>
            <a:endParaRPr sz="1800" dirty="0"/>
          </a:p>
        </p:txBody>
      </p:sp>
      <p:sp>
        <p:nvSpPr>
          <p:cNvPr id="259" name="Google Shape;259;p30"/>
          <p:cNvSpPr txBox="1">
            <a:spLocks noGrp="1"/>
          </p:cNvSpPr>
          <p:nvPr>
            <p:ph type="sldNum" idx="12"/>
          </p:nvPr>
        </p:nvSpPr>
        <p:spPr>
          <a:xfrm>
            <a:off x="11409045" y="6333134"/>
            <a:ext cx="731700" cy="5250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lt-LT"/>
              <a:t>16</a:t>
            </a:fld>
            <a:endParaRPr/>
          </a:p>
        </p:txBody>
      </p:sp>
      <p:sp>
        <p:nvSpPr>
          <p:cNvPr id="260" name="Google Shape;260;p30"/>
          <p:cNvSpPr txBox="1"/>
          <p:nvPr/>
        </p:nvSpPr>
        <p:spPr>
          <a:xfrm>
            <a:off x="603667" y="4694050"/>
            <a:ext cx="5044268" cy="586412"/>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07916"/>
              </a:lnSpc>
              <a:spcBef>
                <a:spcPts val="0"/>
              </a:spcBef>
              <a:spcAft>
                <a:spcPts val="800"/>
              </a:spcAft>
              <a:buNone/>
            </a:pPr>
            <a:r>
              <a:rPr lang="lt-LT" sz="1800" b="1" dirty="0">
                <a:solidFill>
                  <a:schemeClr val="dk1"/>
                </a:solidFill>
              </a:rPr>
              <a:t>Aiškumas – Pastovumas – Pažanga</a:t>
            </a:r>
            <a:endParaRPr sz="1250" b="1" dirty="0">
              <a:solidFill>
                <a:schemeClr val="dk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31"/>
          <p:cNvSpPr txBox="1">
            <a:spLocks noGrp="1"/>
          </p:cNvSpPr>
          <p:nvPr>
            <p:ph type="title"/>
          </p:nvPr>
        </p:nvSpPr>
        <p:spPr>
          <a:xfrm>
            <a:off x="571499" y="581325"/>
            <a:ext cx="11048997" cy="11382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4400"/>
              <a:buFont typeface="Times New Roman"/>
              <a:buNone/>
            </a:pPr>
            <a:r>
              <a:rPr lang="lt-LT" sz="3700" dirty="0"/>
              <a:t>Taškų paskirstymo modelis</a:t>
            </a:r>
            <a:r>
              <a:rPr lang="lt-LT" sz="3700" b="0" dirty="0"/>
              <a:t> – praktinis pavyzdys</a:t>
            </a:r>
            <a:endParaRPr sz="3700" dirty="0"/>
          </a:p>
        </p:txBody>
      </p:sp>
      <p:sp>
        <p:nvSpPr>
          <p:cNvPr id="266" name="Google Shape;266;p31"/>
          <p:cNvSpPr txBox="1">
            <a:spLocks noGrp="1"/>
          </p:cNvSpPr>
          <p:nvPr>
            <p:ph type="ftr" idx="11"/>
          </p:nvPr>
        </p:nvSpPr>
        <p:spPr>
          <a:xfrm>
            <a:off x="7505697" y="6419088"/>
            <a:ext cx="4114800" cy="320675"/>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400"/>
              <a:buNone/>
            </a:pPr>
            <a:r>
              <a:rPr lang="lt-LT"/>
              <a:t>Inžinerinių technologijų vertinimo gairės, 2025</a:t>
            </a:r>
            <a:endParaRPr/>
          </a:p>
        </p:txBody>
      </p:sp>
      <p:sp>
        <p:nvSpPr>
          <p:cNvPr id="267" name="Google Shape;267;p31"/>
          <p:cNvSpPr txBox="1">
            <a:spLocks noGrp="1"/>
          </p:cNvSpPr>
          <p:nvPr>
            <p:ph type="body" idx="1"/>
          </p:nvPr>
        </p:nvSpPr>
        <p:spPr>
          <a:xfrm>
            <a:off x="571499" y="1397100"/>
            <a:ext cx="7313100" cy="20319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1800"/>
              <a:buFont typeface="Arial"/>
              <a:buNone/>
            </a:pPr>
            <a:r>
              <a:rPr lang="lt-LT" sz="1800" dirty="0"/>
              <a:t>Jei užduoties taškų imtis </a:t>
            </a:r>
            <a:r>
              <a:rPr lang="lt-LT" sz="1800" b="0" i="0" u="none" strike="noStrike" cap="none" dirty="0">
                <a:solidFill>
                  <a:schemeClr val="dk1"/>
                </a:solidFill>
                <a:latin typeface="Arial"/>
                <a:ea typeface="Arial"/>
                <a:cs typeface="Arial"/>
                <a:sym typeface="Arial"/>
              </a:rPr>
              <a:t>40 taškų</a:t>
            </a:r>
            <a:r>
              <a:rPr lang="lt-LT" sz="1800" dirty="0"/>
              <a:t>, tai iš jų skiriama</a:t>
            </a:r>
            <a:r>
              <a:rPr lang="lt-LT" sz="1800" b="0" i="0" u="none" strike="noStrike" cap="none" dirty="0">
                <a:solidFill>
                  <a:schemeClr val="dk1"/>
                </a:solidFill>
                <a:latin typeface="Arial"/>
                <a:ea typeface="Arial"/>
                <a:cs typeface="Arial"/>
                <a:sym typeface="Arial"/>
              </a:rPr>
              <a:t>: </a:t>
            </a:r>
            <a:endParaRPr sz="1800" b="0" i="0" u="none" strike="noStrike" cap="none" dirty="0">
              <a:solidFill>
                <a:schemeClr val="dk1"/>
              </a:solidFill>
              <a:latin typeface="Arial"/>
              <a:ea typeface="Arial"/>
              <a:cs typeface="Arial"/>
              <a:sym typeface="Arial"/>
            </a:endParaRPr>
          </a:p>
          <a:p>
            <a:pPr marL="457200" marR="0" lvl="0" indent="-342900" algn="l" rtl="0">
              <a:lnSpc>
                <a:spcPct val="100000"/>
              </a:lnSpc>
              <a:spcBef>
                <a:spcPts val="0"/>
              </a:spcBef>
              <a:spcAft>
                <a:spcPts val="0"/>
              </a:spcAft>
              <a:buClr>
                <a:schemeClr val="dk1"/>
              </a:buClr>
              <a:buSzPts val="1800"/>
              <a:buFont typeface="Arial"/>
              <a:buChar char="•"/>
            </a:pPr>
            <a:r>
              <a:rPr lang="lt-LT" sz="1800" b="0" i="0" u="none" strike="noStrike" cap="none" dirty="0">
                <a:solidFill>
                  <a:schemeClr val="dk1"/>
                </a:solidFill>
                <a:latin typeface="Arial"/>
                <a:ea typeface="Arial"/>
                <a:cs typeface="Arial"/>
                <a:sym typeface="Arial"/>
              </a:rPr>
              <a:t>slenkstin</a:t>
            </a:r>
            <a:r>
              <a:rPr lang="lt-LT" sz="1800" dirty="0"/>
              <a:t>iam lygiui</a:t>
            </a:r>
            <a:r>
              <a:rPr lang="lt-LT" sz="1800" b="0" i="0" u="none" strike="noStrike" cap="none" dirty="0">
                <a:solidFill>
                  <a:schemeClr val="dk1"/>
                </a:solidFill>
                <a:latin typeface="Arial"/>
                <a:ea typeface="Arial"/>
                <a:cs typeface="Arial"/>
                <a:sym typeface="Arial"/>
              </a:rPr>
              <a:t> – 35%, </a:t>
            </a:r>
            <a:endParaRPr sz="1800" b="0" i="0" u="none" strike="noStrike" cap="none" dirty="0">
              <a:solidFill>
                <a:schemeClr val="dk1"/>
              </a:solidFill>
              <a:latin typeface="Arial"/>
              <a:ea typeface="Arial"/>
              <a:cs typeface="Arial"/>
              <a:sym typeface="Arial"/>
            </a:endParaRPr>
          </a:p>
          <a:p>
            <a:pPr marL="457200" marR="0" lvl="0" indent="-342900" algn="l" rtl="0">
              <a:lnSpc>
                <a:spcPct val="100000"/>
              </a:lnSpc>
              <a:spcBef>
                <a:spcPts val="0"/>
              </a:spcBef>
              <a:spcAft>
                <a:spcPts val="0"/>
              </a:spcAft>
              <a:buClr>
                <a:schemeClr val="dk1"/>
              </a:buClr>
              <a:buSzPts val="1800"/>
              <a:buFont typeface="Arial"/>
              <a:buChar char="•"/>
            </a:pPr>
            <a:r>
              <a:rPr lang="lt-LT" sz="1800" b="0" i="0" u="none" strike="noStrike" cap="none" dirty="0">
                <a:solidFill>
                  <a:schemeClr val="dk1"/>
                </a:solidFill>
                <a:latin typeface="Arial"/>
                <a:ea typeface="Arial"/>
                <a:cs typeface="Arial"/>
                <a:sym typeface="Arial"/>
              </a:rPr>
              <a:t>patenkinam</a:t>
            </a:r>
            <a:r>
              <a:rPr lang="lt-LT" sz="1800" dirty="0"/>
              <a:t>am lygiui </a:t>
            </a:r>
            <a:r>
              <a:rPr lang="lt-LT" sz="1800" b="0" i="0" u="none" strike="noStrike" cap="none" dirty="0">
                <a:solidFill>
                  <a:schemeClr val="dk1"/>
                </a:solidFill>
                <a:latin typeface="Arial"/>
                <a:ea typeface="Arial"/>
                <a:cs typeface="Arial"/>
                <a:sym typeface="Arial"/>
              </a:rPr>
              <a:t>– 15%, </a:t>
            </a:r>
            <a:endParaRPr sz="1800" b="0" i="0" u="none" strike="noStrike" cap="none" dirty="0">
              <a:solidFill>
                <a:schemeClr val="dk1"/>
              </a:solidFill>
              <a:latin typeface="Arial"/>
              <a:ea typeface="Arial"/>
              <a:cs typeface="Arial"/>
              <a:sym typeface="Arial"/>
            </a:endParaRPr>
          </a:p>
          <a:p>
            <a:pPr marL="457200" marR="0" lvl="0" indent="-342900" algn="l" rtl="0">
              <a:lnSpc>
                <a:spcPct val="100000"/>
              </a:lnSpc>
              <a:spcBef>
                <a:spcPts val="0"/>
              </a:spcBef>
              <a:spcAft>
                <a:spcPts val="0"/>
              </a:spcAft>
              <a:buClr>
                <a:schemeClr val="dk1"/>
              </a:buClr>
              <a:buSzPts val="1800"/>
              <a:buFont typeface="Arial"/>
              <a:buChar char="•"/>
            </a:pPr>
            <a:r>
              <a:rPr lang="lt-LT" sz="1800" dirty="0"/>
              <a:t>pagrindiniam lygiui</a:t>
            </a:r>
            <a:r>
              <a:rPr lang="lt-LT" sz="1800" b="0" i="0" u="none" strike="noStrike" cap="none" dirty="0">
                <a:solidFill>
                  <a:schemeClr val="dk1"/>
                </a:solidFill>
                <a:latin typeface="Arial"/>
                <a:ea typeface="Arial"/>
                <a:cs typeface="Arial"/>
                <a:sym typeface="Arial"/>
              </a:rPr>
              <a:t> – 35%, </a:t>
            </a:r>
            <a:endParaRPr sz="1800" b="0" i="0" u="none" strike="noStrike" cap="none" dirty="0">
              <a:solidFill>
                <a:schemeClr val="dk1"/>
              </a:solidFill>
              <a:latin typeface="Arial"/>
              <a:ea typeface="Arial"/>
              <a:cs typeface="Arial"/>
              <a:sym typeface="Arial"/>
            </a:endParaRPr>
          </a:p>
          <a:p>
            <a:pPr marL="457200" marR="0" lvl="0" indent="-342900" algn="l" rtl="0">
              <a:lnSpc>
                <a:spcPct val="100000"/>
              </a:lnSpc>
              <a:spcBef>
                <a:spcPts val="0"/>
              </a:spcBef>
              <a:spcAft>
                <a:spcPts val="0"/>
              </a:spcAft>
              <a:buClr>
                <a:schemeClr val="dk1"/>
              </a:buClr>
              <a:buSzPts val="1800"/>
              <a:buFont typeface="Arial"/>
              <a:buChar char="•"/>
            </a:pPr>
            <a:r>
              <a:rPr lang="lt-LT" sz="1800" b="0" i="0" u="none" strike="noStrike" cap="none" dirty="0">
                <a:solidFill>
                  <a:schemeClr val="dk1"/>
                </a:solidFill>
                <a:latin typeface="Arial"/>
                <a:ea typeface="Arial"/>
                <a:cs typeface="Arial"/>
                <a:sym typeface="Arial"/>
              </a:rPr>
              <a:t>aukštesn</a:t>
            </a:r>
            <a:r>
              <a:rPr lang="lt-LT" sz="1800" dirty="0"/>
              <a:t>iajam lygiui</a:t>
            </a:r>
            <a:r>
              <a:rPr lang="lt-LT" sz="1800" b="0" i="0" u="none" strike="noStrike" cap="none" dirty="0">
                <a:solidFill>
                  <a:schemeClr val="dk1"/>
                </a:solidFill>
                <a:latin typeface="Arial"/>
                <a:ea typeface="Arial"/>
                <a:cs typeface="Arial"/>
                <a:sym typeface="Arial"/>
              </a:rPr>
              <a:t> – 15%,</a:t>
            </a:r>
            <a:endParaRPr dirty="0"/>
          </a:p>
          <a:p>
            <a:pPr marL="0" marR="0" lvl="0" indent="0" algn="l" rtl="0">
              <a:lnSpc>
                <a:spcPct val="100000"/>
              </a:lnSpc>
              <a:spcBef>
                <a:spcPts val="0"/>
              </a:spcBef>
              <a:spcAft>
                <a:spcPts val="0"/>
              </a:spcAft>
              <a:buClr>
                <a:schemeClr val="dk1"/>
              </a:buClr>
              <a:buSzPts val="1800"/>
              <a:buFont typeface="Arial"/>
              <a:buNone/>
            </a:pPr>
            <a:r>
              <a:rPr lang="lt-LT" sz="1800" b="0" i="0" u="none" strike="noStrike" cap="none" dirty="0">
                <a:solidFill>
                  <a:schemeClr val="dk1"/>
                </a:solidFill>
                <a:latin typeface="Arial"/>
                <a:ea typeface="Arial"/>
                <a:cs typeface="Arial"/>
                <a:sym typeface="Arial"/>
              </a:rPr>
              <a:t>5% paklaida – 2 taškai.</a:t>
            </a:r>
            <a:endParaRPr dirty="0"/>
          </a:p>
          <a:p>
            <a:pPr marL="0" marR="0" lvl="0" indent="0" algn="l" rtl="0">
              <a:lnSpc>
                <a:spcPct val="100000"/>
              </a:lnSpc>
              <a:spcBef>
                <a:spcPts val="0"/>
              </a:spcBef>
              <a:spcAft>
                <a:spcPts val="0"/>
              </a:spcAft>
              <a:buClr>
                <a:schemeClr val="dk1"/>
              </a:buClr>
              <a:buSzPts val="1800"/>
              <a:buFont typeface="Arial"/>
              <a:buNone/>
            </a:pPr>
            <a:r>
              <a:rPr lang="lt-LT" sz="1800" dirty="0"/>
              <a:t>Taškų pasiskirstymas įvertinimų (pažymių) skalėje </a:t>
            </a:r>
            <a:r>
              <a:rPr lang="lt-LT" sz="1800" b="0" i="0" u="none" strike="noStrike" cap="none" dirty="0">
                <a:solidFill>
                  <a:schemeClr val="dk1"/>
                </a:solidFill>
                <a:latin typeface="Arial"/>
                <a:ea typeface="Arial"/>
                <a:cs typeface="Arial"/>
                <a:sym typeface="Arial"/>
              </a:rPr>
              <a:t>nuo 1 iki 10</a:t>
            </a:r>
            <a:r>
              <a:rPr lang="lt-LT" sz="1800" dirty="0"/>
              <a:t>:</a:t>
            </a:r>
            <a:endParaRPr dirty="0"/>
          </a:p>
        </p:txBody>
      </p:sp>
      <p:sp>
        <p:nvSpPr>
          <p:cNvPr id="268" name="Google Shape;268;p31"/>
          <p:cNvSpPr txBox="1">
            <a:spLocks noGrp="1"/>
          </p:cNvSpPr>
          <p:nvPr>
            <p:ph type="sldNum" idx="12"/>
          </p:nvPr>
        </p:nvSpPr>
        <p:spPr>
          <a:xfrm>
            <a:off x="11409045" y="6333134"/>
            <a:ext cx="731700" cy="5250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lt-LT"/>
              <a:t>17</a:t>
            </a:fld>
            <a:endParaRPr/>
          </a:p>
        </p:txBody>
      </p:sp>
      <p:pic>
        <p:nvPicPr>
          <p:cNvPr id="269" name="Google Shape;269;p31" title="Screenshot 2025-09-28 at 14.36.50.png"/>
          <p:cNvPicPr preferRelativeResize="0"/>
          <p:nvPr/>
        </p:nvPicPr>
        <p:blipFill rotWithShape="1">
          <a:blip r:embed="rId3">
            <a:alphaModFix/>
          </a:blip>
          <a:srcRect t="1745"/>
          <a:stretch>
            <a:fillRect/>
          </a:stretch>
        </p:blipFill>
        <p:spPr>
          <a:xfrm>
            <a:off x="571500" y="3895724"/>
            <a:ext cx="11048997" cy="225902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32"/>
          <p:cNvSpPr txBox="1">
            <a:spLocks noGrp="1"/>
          </p:cNvSpPr>
          <p:nvPr>
            <p:ph type="title"/>
          </p:nvPr>
        </p:nvSpPr>
        <p:spPr>
          <a:xfrm>
            <a:off x="571525" y="916250"/>
            <a:ext cx="3661725" cy="3344100"/>
          </a:xfrm>
          <a:prstGeom prst="rect">
            <a:avLst/>
          </a:prstGeom>
          <a:noFill/>
          <a:ln>
            <a:noFill/>
          </a:ln>
        </p:spPr>
        <p:txBody>
          <a:bodyPr spcFirstLastPara="1" wrap="square" lIns="0" tIns="0" rIns="0" bIns="0" anchor="t" anchorCtr="0">
            <a:normAutofit fontScale="90000"/>
          </a:bodyPr>
          <a:lstStyle/>
          <a:p>
            <a:pPr marL="0" lvl="0" indent="0" algn="l" rtl="0">
              <a:lnSpc>
                <a:spcPct val="90000"/>
              </a:lnSpc>
              <a:spcBef>
                <a:spcPts val="0"/>
              </a:spcBef>
              <a:spcAft>
                <a:spcPts val="0"/>
              </a:spcAft>
              <a:buClr>
                <a:schemeClr val="dk1"/>
              </a:buClr>
              <a:buSzPct val="100000"/>
              <a:buFont typeface="Times New Roman"/>
              <a:buNone/>
            </a:pPr>
            <a:r>
              <a:rPr lang="lt-LT" dirty="0"/>
              <a:t>Navigacija </a:t>
            </a:r>
            <a:br>
              <a:rPr lang="lt-LT" dirty="0"/>
            </a:br>
            <a:r>
              <a:rPr lang="lt-LT" b="0" dirty="0"/>
              <a:t>– kur rasti „Inžinerinių technologijų vertinimo gairių (projektą)“?</a:t>
            </a:r>
            <a:endParaRPr b="0" dirty="0"/>
          </a:p>
        </p:txBody>
      </p:sp>
      <p:sp>
        <p:nvSpPr>
          <p:cNvPr id="276" name="Google Shape;276;p32"/>
          <p:cNvSpPr txBox="1">
            <a:spLocks noGrp="1"/>
          </p:cNvSpPr>
          <p:nvPr>
            <p:ph type="sldNum" idx="12"/>
          </p:nvPr>
        </p:nvSpPr>
        <p:spPr>
          <a:xfrm>
            <a:off x="11409045" y="6333134"/>
            <a:ext cx="731700" cy="5250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lt-LT"/>
              <a:t>18</a:t>
            </a:fld>
            <a:endParaRPr/>
          </a:p>
        </p:txBody>
      </p:sp>
      <p:pic>
        <p:nvPicPr>
          <p:cNvPr id="277" name="Google Shape;277;p32" title="Screenshot 2025-09-28 at 14.41.37.png"/>
          <p:cNvPicPr preferRelativeResize="0"/>
          <p:nvPr/>
        </p:nvPicPr>
        <p:blipFill>
          <a:blip r:embed="rId3">
            <a:alphaModFix/>
          </a:blip>
          <a:stretch>
            <a:fillRect/>
          </a:stretch>
        </p:blipFill>
        <p:spPr>
          <a:xfrm>
            <a:off x="4233250" y="54600"/>
            <a:ext cx="7764377" cy="6077849"/>
          </a:xfrm>
          <a:prstGeom prst="rect">
            <a:avLst/>
          </a:prstGeom>
          <a:noFill/>
          <a:ln>
            <a:noFill/>
          </a:ln>
        </p:spPr>
      </p:pic>
      <p:cxnSp>
        <p:nvCxnSpPr>
          <p:cNvPr id="278" name="Google Shape;278;p32"/>
          <p:cNvCxnSpPr>
            <a:cxnSpLocks/>
          </p:cNvCxnSpPr>
          <p:nvPr/>
        </p:nvCxnSpPr>
        <p:spPr>
          <a:xfrm flipV="1">
            <a:off x="1619250" y="259477"/>
            <a:ext cx="2614000" cy="656748"/>
          </a:xfrm>
          <a:prstGeom prst="straightConnector1">
            <a:avLst/>
          </a:prstGeom>
          <a:noFill/>
          <a:ln w="76200" cap="flat" cmpd="sng">
            <a:solidFill>
              <a:srgbClr val="FF0000"/>
            </a:solidFill>
            <a:prstDash val="solid"/>
            <a:round/>
            <a:headEnd type="none" w="med" len="med"/>
            <a:tailEnd type="triangle" w="med" len="med"/>
          </a:ln>
        </p:spPr>
      </p:cxnSp>
      <p:cxnSp>
        <p:nvCxnSpPr>
          <p:cNvPr id="279" name="Google Shape;279;p32"/>
          <p:cNvCxnSpPr>
            <a:cxnSpLocks/>
          </p:cNvCxnSpPr>
          <p:nvPr/>
        </p:nvCxnSpPr>
        <p:spPr>
          <a:xfrm flipH="1">
            <a:off x="4745328" y="1288171"/>
            <a:ext cx="1775487" cy="587250"/>
          </a:xfrm>
          <a:prstGeom prst="straightConnector1">
            <a:avLst/>
          </a:prstGeom>
          <a:noFill/>
          <a:ln w="76200" cap="flat" cmpd="sng">
            <a:solidFill>
              <a:srgbClr val="FF0000"/>
            </a:solidFill>
            <a:prstDash val="solid"/>
            <a:round/>
            <a:headEnd type="none" w="med" len="med"/>
            <a:tailEnd type="triangle" w="med" len="med"/>
          </a:ln>
        </p:spPr>
      </p:cxnSp>
      <p:cxnSp>
        <p:nvCxnSpPr>
          <p:cNvPr id="280" name="Google Shape;280;p32"/>
          <p:cNvCxnSpPr>
            <a:cxnSpLocks/>
          </p:cNvCxnSpPr>
          <p:nvPr/>
        </p:nvCxnSpPr>
        <p:spPr>
          <a:xfrm flipV="1">
            <a:off x="5295900" y="3429000"/>
            <a:ext cx="3746730" cy="657225"/>
          </a:xfrm>
          <a:prstGeom prst="straightConnector1">
            <a:avLst/>
          </a:prstGeom>
          <a:noFill/>
          <a:ln w="76200" cap="flat" cmpd="sng">
            <a:solidFill>
              <a:srgbClr val="FF0000"/>
            </a:solidFill>
            <a:prstDash val="solid"/>
            <a:round/>
            <a:headEnd type="none" w="med" len="med"/>
            <a:tailEnd type="triangle" w="med" len="med"/>
          </a:ln>
        </p:spPr>
      </p:cxnSp>
      <p:sp>
        <p:nvSpPr>
          <p:cNvPr id="2" name="Google Shape;142;p19">
            <a:extLst>
              <a:ext uri="{FF2B5EF4-FFF2-40B4-BE49-F238E27FC236}">
                <a16:creationId xmlns:a16="http://schemas.microsoft.com/office/drawing/2014/main" id="{CDC7D313-A2D9-47F4-8A95-89EB8377DC9D}"/>
              </a:ext>
            </a:extLst>
          </p:cNvPr>
          <p:cNvSpPr txBox="1">
            <a:spLocks noGrp="1"/>
          </p:cNvSpPr>
          <p:nvPr>
            <p:ph type="ftr" idx="11"/>
          </p:nvPr>
        </p:nvSpPr>
        <p:spPr>
          <a:xfrm>
            <a:off x="7505697" y="6419088"/>
            <a:ext cx="4114800" cy="320675"/>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400"/>
              <a:buNone/>
            </a:pPr>
            <a:r>
              <a:rPr lang="lt-LT" dirty="0"/>
              <a:t>Inžinerinių technologijų vertinimo gairės, 2025</a:t>
            </a:r>
            <a:endParaRPr dirty="0"/>
          </a:p>
        </p:txBody>
      </p:sp>
      <mc:AlternateContent xmlns:mc="http://schemas.openxmlformats.org/markup-compatibility/2006" xmlns:p14="http://schemas.microsoft.com/office/powerpoint/2010/main">
        <mc:Choice Requires="p14">
          <p:contentPart p14:bwMode="auto" r:id="rId4">
            <p14:nvContentPartPr>
              <p14:cNvPr id="10" name="Rankraštį 9">
                <a:extLst>
                  <a:ext uri="{FF2B5EF4-FFF2-40B4-BE49-F238E27FC236}">
                    <a16:creationId xmlns:a16="http://schemas.microsoft.com/office/drawing/2014/main" id="{5C4F0897-9672-43BA-60FE-CA57165A8150}"/>
                  </a:ext>
                </a:extLst>
              </p14:cNvPr>
              <p14:cNvContentPartPr/>
              <p14:nvPr/>
            </p14:nvContentPartPr>
            <p14:xfrm>
              <a:off x="9042630" y="2821755"/>
              <a:ext cx="828720" cy="2726640"/>
            </p14:xfrm>
          </p:contentPart>
        </mc:Choice>
        <mc:Fallback xmlns="">
          <p:pic>
            <p:nvPicPr>
              <p:cNvPr id="10" name="Rankraštį 9">
                <a:extLst>
                  <a:ext uri="{FF2B5EF4-FFF2-40B4-BE49-F238E27FC236}">
                    <a16:creationId xmlns:a16="http://schemas.microsoft.com/office/drawing/2014/main" id="{5C4F0897-9672-43BA-60FE-CA57165A8150}"/>
                  </a:ext>
                </a:extLst>
              </p:cNvPr>
              <p:cNvPicPr/>
              <p:nvPr/>
            </p:nvPicPr>
            <p:blipFill>
              <a:blip r:embed="rId5"/>
              <a:stretch>
                <a:fillRect/>
              </a:stretch>
            </p:blipFill>
            <p:spPr>
              <a:xfrm>
                <a:off x="9036510" y="2815635"/>
                <a:ext cx="840960" cy="27388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6" name="Rankraštį 15">
                <a:extLst>
                  <a:ext uri="{FF2B5EF4-FFF2-40B4-BE49-F238E27FC236}">
                    <a16:creationId xmlns:a16="http://schemas.microsoft.com/office/drawing/2014/main" id="{E460BB50-0AA6-0CA1-92B3-3CCA47740A38}"/>
                  </a:ext>
                </a:extLst>
              </p14:cNvPr>
              <p14:cNvContentPartPr/>
              <p14:nvPr/>
            </p14:nvContentPartPr>
            <p14:xfrm>
              <a:off x="5086779" y="817259"/>
              <a:ext cx="3105342" cy="470912"/>
            </p14:xfrm>
          </p:contentPart>
        </mc:Choice>
        <mc:Fallback xmlns="">
          <p:pic>
            <p:nvPicPr>
              <p:cNvPr id="16" name="Rankraštį 15">
                <a:extLst>
                  <a:ext uri="{FF2B5EF4-FFF2-40B4-BE49-F238E27FC236}">
                    <a16:creationId xmlns:a16="http://schemas.microsoft.com/office/drawing/2014/main" id="{E460BB50-0AA6-0CA1-92B3-3CCA47740A38}"/>
                  </a:ext>
                </a:extLst>
              </p:cNvPr>
              <p:cNvPicPr/>
              <p:nvPr/>
            </p:nvPicPr>
            <p:blipFill>
              <a:blip r:embed="rId7"/>
              <a:stretch>
                <a:fillRect/>
              </a:stretch>
            </p:blipFill>
            <p:spPr>
              <a:xfrm>
                <a:off x="5080659" y="811139"/>
                <a:ext cx="3117582" cy="483153"/>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33"/>
          <p:cNvSpPr txBox="1">
            <a:spLocks noGrp="1"/>
          </p:cNvSpPr>
          <p:nvPr>
            <p:ph type="body" idx="1"/>
          </p:nvPr>
        </p:nvSpPr>
        <p:spPr>
          <a:xfrm>
            <a:off x="8156926" y="5514800"/>
            <a:ext cx="3757200" cy="337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1100"/>
              <a:buNone/>
            </a:pPr>
            <a:r>
              <a:rPr lang="lt-LT" sz="1700"/>
              <a:t>migle.parachneviciene@nsa.smsm.lt</a:t>
            </a:r>
            <a:endParaRPr sz="1700"/>
          </a:p>
        </p:txBody>
      </p:sp>
      <p:sp>
        <p:nvSpPr>
          <p:cNvPr id="286" name="Google Shape;286;p33"/>
          <p:cNvSpPr txBox="1">
            <a:spLocks noGrp="1"/>
          </p:cNvSpPr>
          <p:nvPr>
            <p:ph type="ctrTitle"/>
          </p:nvPr>
        </p:nvSpPr>
        <p:spPr>
          <a:xfrm>
            <a:off x="890100" y="5262750"/>
            <a:ext cx="6419100" cy="525000"/>
          </a:xfrm>
          <a:prstGeom prst="rect">
            <a:avLst/>
          </a:prstGeom>
          <a:noFill/>
          <a:ln>
            <a:noFill/>
          </a:ln>
        </p:spPr>
        <p:txBody>
          <a:bodyPr spcFirstLastPara="1" wrap="square" lIns="0" tIns="0" rIns="0" bIns="0" anchor="b" anchorCtr="0">
            <a:normAutofit fontScale="90000"/>
          </a:bodyPr>
          <a:lstStyle/>
          <a:p>
            <a:pPr marL="0" lvl="0" indent="0" algn="l" rtl="0">
              <a:spcBef>
                <a:spcPts val="0"/>
              </a:spcBef>
              <a:spcAft>
                <a:spcPts val="0"/>
              </a:spcAft>
              <a:buClr>
                <a:srgbClr val="000000"/>
              </a:buClr>
              <a:buSzPct val="325000"/>
              <a:buFont typeface="Arial"/>
              <a:buNone/>
            </a:pPr>
            <a:r>
              <a:rPr lang="lt-LT" sz="2000">
                <a:latin typeface="Arial"/>
                <a:ea typeface="Arial"/>
                <a:cs typeface="Arial"/>
                <a:sym typeface="Arial"/>
              </a:rPr>
              <a:t>Kviečiame dalintis įžvalgomis, patirtimi ir pasiūlymais</a:t>
            </a:r>
            <a:endParaRPr>
              <a:latin typeface="Arial"/>
              <a:ea typeface="Arial"/>
              <a:cs typeface="Arial"/>
              <a:sym typeface="Arial"/>
            </a:endParaRPr>
          </a:p>
        </p:txBody>
      </p:sp>
      <p:sp>
        <p:nvSpPr>
          <p:cNvPr id="287" name="Google Shape;287;p33"/>
          <p:cNvSpPr txBox="1">
            <a:spLocks noGrp="1"/>
          </p:cNvSpPr>
          <p:nvPr>
            <p:ph type="sldNum" idx="12"/>
          </p:nvPr>
        </p:nvSpPr>
        <p:spPr>
          <a:xfrm>
            <a:off x="11409045" y="6333134"/>
            <a:ext cx="731700" cy="5250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lt-LT"/>
              <a:t>19</a:t>
            </a:fld>
            <a:endParaRPr/>
          </a:p>
        </p:txBody>
      </p:sp>
      <p:sp>
        <p:nvSpPr>
          <p:cNvPr id="288" name="Google Shape;288;p33"/>
          <p:cNvSpPr txBox="1"/>
          <p:nvPr/>
        </p:nvSpPr>
        <p:spPr>
          <a:xfrm>
            <a:off x="4891600" y="3105750"/>
            <a:ext cx="30906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lt-LT" sz="3000">
                <a:solidFill>
                  <a:schemeClr val="lt1"/>
                </a:solidFill>
              </a:rPr>
              <a:t>Ačiū už dėmesį</a:t>
            </a:r>
            <a:endParaRPr sz="3000">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9"/>
          <p:cNvSpPr txBox="1">
            <a:spLocks noGrp="1"/>
          </p:cNvSpPr>
          <p:nvPr>
            <p:ph type="title"/>
          </p:nvPr>
        </p:nvSpPr>
        <p:spPr>
          <a:xfrm>
            <a:off x="486492" y="279632"/>
            <a:ext cx="5381100" cy="139119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4400"/>
              <a:buFont typeface="Times New Roman"/>
              <a:buNone/>
            </a:pPr>
            <a:r>
              <a:rPr lang="lt-LT" sz="3700" dirty="0"/>
              <a:t>Inžinerinių technologijų vertinimo gairių tikslas ir paskirtis</a:t>
            </a:r>
            <a:endParaRPr sz="3700" dirty="0"/>
          </a:p>
        </p:txBody>
      </p:sp>
      <p:sp>
        <p:nvSpPr>
          <p:cNvPr id="142" name="Google Shape;142;p19"/>
          <p:cNvSpPr txBox="1">
            <a:spLocks noGrp="1"/>
          </p:cNvSpPr>
          <p:nvPr>
            <p:ph type="ftr" idx="11"/>
          </p:nvPr>
        </p:nvSpPr>
        <p:spPr>
          <a:xfrm>
            <a:off x="7505697" y="6419088"/>
            <a:ext cx="4114800" cy="320675"/>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400"/>
              <a:buNone/>
            </a:pPr>
            <a:r>
              <a:rPr lang="lt-LT" dirty="0"/>
              <a:t>Inžinerinių technologijų vertinimo gairės, 2025</a:t>
            </a:r>
            <a:endParaRPr dirty="0"/>
          </a:p>
        </p:txBody>
      </p:sp>
      <p:sp>
        <p:nvSpPr>
          <p:cNvPr id="143" name="Google Shape;143;p19"/>
          <p:cNvSpPr>
            <a:spLocks noGrp="1"/>
          </p:cNvSpPr>
          <p:nvPr>
            <p:ph type="pic" idx="2"/>
          </p:nvPr>
        </p:nvSpPr>
        <p:spPr>
          <a:xfrm>
            <a:off x="6219433" y="0"/>
            <a:ext cx="5972567" cy="6291072"/>
          </a:xfrm>
          <a:prstGeom prst="rect">
            <a:avLst/>
          </a:prstGeom>
          <a:solidFill>
            <a:srgbClr val="F2F2F2"/>
          </a:solidFill>
          <a:ln>
            <a:noFill/>
          </a:ln>
        </p:spPr>
        <p:txBody>
          <a:bodyPr/>
          <a:lstStyle/>
          <a:p>
            <a:endParaRPr lang="lt-LT"/>
          </a:p>
        </p:txBody>
      </p:sp>
      <p:sp>
        <p:nvSpPr>
          <p:cNvPr id="144" name="Google Shape;144;p19"/>
          <p:cNvSpPr txBox="1"/>
          <p:nvPr/>
        </p:nvSpPr>
        <p:spPr>
          <a:xfrm>
            <a:off x="486492" y="1904767"/>
            <a:ext cx="5381100" cy="783005"/>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spAutoFit/>
          </a:bodyPr>
          <a:lstStyle/>
          <a:p>
            <a:pPr marL="0" lvl="0" indent="0" algn="l" rtl="0">
              <a:lnSpc>
                <a:spcPct val="107916"/>
              </a:lnSpc>
              <a:spcBef>
                <a:spcPts val="0"/>
              </a:spcBef>
              <a:buNone/>
            </a:pPr>
            <a:r>
              <a:rPr lang="lt-LT" sz="1800" b="1" dirty="0">
                <a:solidFill>
                  <a:schemeClr val="dk1"/>
                </a:solidFill>
              </a:rPr>
              <a:t>Tikslas</a:t>
            </a:r>
            <a:r>
              <a:rPr lang="lt-LT" sz="1800" dirty="0">
                <a:solidFill>
                  <a:schemeClr val="dk1"/>
                </a:solidFill>
              </a:rPr>
              <a:t> – padėti mokytojams objektyviai ir nuosekliai vertinti mokinių pasiekimus.</a:t>
            </a:r>
            <a:endParaRPr sz="1250" dirty="0">
              <a:solidFill>
                <a:schemeClr val="dk1"/>
              </a:solidFill>
            </a:endParaRPr>
          </a:p>
        </p:txBody>
      </p:sp>
      <p:sp>
        <p:nvSpPr>
          <p:cNvPr id="145" name="Google Shape;145;p19"/>
          <p:cNvSpPr txBox="1"/>
          <p:nvPr/>
        </p:nvSpPr>
        <p:spPr>
          <a:xfrm>
            <a:off x="486492" y="4683820"/>
            <a:ext cx="5424900" cy="1381374"/>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07916"/>
              </a:lnSpc>
              <a:buNone/>
            </a:pPr>
            <a:r>
              <a:rPr lang="lt-LT" sz="1800" dirty="0">
                <a:solidFill>
                  <a:schemeClr val="dk1"/>
                </a:solidFill>
              </a:rPr>
              <a:t>Gairių projektas parengtos remiantis atnaujinta Inžinerinių technologijų </a:t>
            </a:r>
            <a:r>
              <a:rPr lang="lt-LT" sz="1800" dirty="0" err="1">
                <a:solidFill>
                  <a:schemeClr val="dk1"/>
                </a:solidFill>
              </a:rPr>
              <a:t>bendraja</a:t>
            </a:r>
            <a:r>
              <a:rPr lang="lt-LT" sz="1800" dirty="0">
                <a:solidFill>
                  <a:schemeClr val="dk1"/>
                </a:solidFill>
              </a:rPr>
              <a:t> programa ir derinta su VBE vertinimo praktika, todėl jos pritaikytos šiuolaikinio ugdymo tikslams.</a:t>
            </a:r>
          </a:p>
        </p:txBody>
      </p:sp>
      <p:pic>
        <p:nvPicPr>
          <p:cNvPr id="146" name="Google Shape;146;p19" title="Screenshot 2025-09-28 at 12.33.05.png"/>
          <p:cNvPicPr preferRelativeResize="0"/>
          <p:nvPr/>
        </p:nvPicPr>
        <p:blipFill>
          <a:blip r:embed="rId3">
            <a:alphaModFix/>
          </a:blip>
          <a:stretch>
            <a:fillRect/>
          </a:stretch>
        </p:blipFill>
        <p:spPr>
          <a:xfrm>
            <a:off x="7529730" y="1308200"/>
            <a:ext cx="3351975" cy="3217875"/>
          </a:xfrm>
          <a:prstGeom prst="rect">
            <a:avLst/>
          </a:prstGeom>
          <a:noFill/>
          <a:ln>
            <a:noFill/>
          </a:ln>
        </p:spPr>
      </p:pic>
      <p:sp>
        <p:nvSpPr>
          <p:cNvPr id="147" name="Google Shape;147;p19"/>
          <p:cNvSpPr txBox="1"/>
          <p:nvPr/>
        </p:nvSpPr>
        <p:spPr>
          <a:xfrm>
            <a:off x="486492" y="2845517"/>
            <a:ext cx="5381100" cy="1680558"/>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07916"/>
              </a:lnSpc>
              <a:buNone/>
            </a:pPr>
            <a:r>
              <a:rPr lang="lt-LT" sz="1800" dirty="0">
                <a:solidFill>
                  <a:schemeClr val="dk1"/>
                </a:solidFill>
              </a:rPr>
              <a:t>Inžinerinių technologijų vertinimo gairių (toliau – Gairės) </a:t>
            </a:r>
            <a:r>
              <a:rPr lang="lt-LT" sz="1800" b="1" dirty="0">
                <a:solidFill>
                  <a:schemeClr val="dk1"/>
                </a:solidFill>
              </a:rPr>
              <a:t>paskirtis</a:t>
            </a:r>
            <a:r>
              <a:rPr lang="lt-LT" sz="1800" dirty="0">
                <a:solidFill>
                  <a:schemeClr val="dk1"/>
                </a:solidFill>
              </a:rPr>
              <a:t> – padėti mokytojams vienodai suprasti dalyko pasiekimų lygius ir taikyti aiškius kriterijus, kad vertinimas būtų nuoseklus ir patikimas.</a:t>
            </a:r>
            <a:endParaRPr sz="1250" dirty="0">
              <a:solidFill>
                <a:schemeClr val="dk1"/>
              </a:solidFill>
            </a:endParaRPr>
          </a:p>
        </p:txBody>
      </p:sp>
      <p:sp>
        <p:nvSpPr>
          <p:cNvPr id="148" name="Google Shape;148;p19"/>
          <p:cNvSpPr txBox="1">
            <a:spLocks noGrp="1"/>
          </p:cNvSpPr>
          <p:nvPr>
            <p:ph type="sldNum" idx="12"/>
          </p:nvPr>
        </p:nvSpPr>
        <p:spPr>
          <a:xfrm>
            <a:off x="11409045" y="6333134"/>
            <a:ext cx="731700" cy="5250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lt-LT"/>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4" name="Google Shape;154;p20"/>
          <p:cNvSpPr txBox="1">
            <a:spLocks noGrp="1"/>
          </p:cNvSpPr>
          <p:nvPr>
            <p:ph type="title"/>
          </p:nvPr>
        </p:nvSpPr>
        <p:spPr>
          <a:xfrm>
            <a:off x="571499" y="348397"/>
            <a:ext cx="5076300" cy="12315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1800"/>
              <a:buFont typeface="Arial"/>
              <a:buNone/>
            </a:pPr>
            <a:r>
              <a:rPr lang="lt-LT" sz="3700" dirty="0"/>
              <a:t>Vertinimo tikslas ir uždaviniai</a:t>
            </a:r>
            <a:endParaRPr dirty="0"/>
          </a:p>
        </p:txBody>
      </p:sp>
      <p:sp>
        <p:nvSpPr>
          <p:cNvPr id="155" name="Google Shape;155;p20"/>
          <p:cNvSpPr txBox="1">
            <a:spLocks noGrp="1"/>
          </p:cNvSpPr>
          <p:nvPr>
            <p:ph type="body" idx="1"/>
          </p:nvPr>
        </p:nvSpPr>
        <p:spPr>
          <a:xfrm>
            <a:off x="641700" y="3370006"/>
            <a:ext cx="7423200" cy="1477500"/>
          </a:xfrm>
          <a:prstGeom prst="rect">
            <a:avLst/>
          </a:prstGeom>
          <a:noFill/>
          <a:ln>
            <a:noFill/>
          </a:ln>
        </p:spPr>
        <p:txBody>
          <a:bodyPr spcFirstLastPara="1" wrap="square" lIns="91425" tIns="45700" rIns="91425" bIns="45700" anchor="ctr" anchorCtr="0">
            <a:spAutoFit/>
          </a:bodyPr>
          <a:lstStyle/>
          <a:p>
            <a:pPr marL="457200" marR="0" lvl="0" indent="-342900" algn="l" rtl="0">
              <a:lnSpc>
                <a:spcPct val="100000"/>
              </a:lnSpc>
              <a:spcBef>
                <a:spcPts val="0"/>
              </a:spcBef>
              <a:spcAft>
                <a:spcPts val="0"/>
              </a:spcAft>
              <a:buClr>
                <a:schemeClr val="dk1"/>
              </a:buClr>
              <a:buSzPts val="1800"/>
              <a:buFont typeface="Arial"/>
              <a:buChar char="•"/>
            </a:pPr>
            <a:r>
              <a:rPr lang="lt-LT" sz="1800" b="0" i="0" u="none" strike="noStrike" cap="none" dirty="0">
                <a:solidFill>
                  <a:schemeClr val="dk1"/>
                </a:solidFill>
                <a:latin typeface="Arial"/>
                <a:ea typeface="Arial"/>
                <a:cs typeface="Arial"/>
                <a:sym typeface="Arial"/>
              </a:rPr>
              <a:t>Užtikrinti objektyvų, nuoseklų ir patikimą vertinimą</a:t>
            </a:r>
            <a:r>
              <a:rPr lang="lt-LT" sz="1800" dirty="0"/>
              <a:t>.</a:t>
            </a:r>
            <a:endParaRPr sz="1800" dirty="0"/>
          </a:p>
          <a:p>
            <a:pPr marL="457200" marR="0" lvl="0" indent="0" algn="l" rtl="0">
              <a:lnSpc>
                <a:spcPct val="100000"/>
              </a:lnSpc>
              <a:spcBef>
                <a:spcPts val="0"/>
              </a:spcBef>
              <a:spcAft>
                <a:spcPts val="0"/>
              </a:spcAft>
              <a:buNone/>
            </a:pPr>
            <a:endParaRPr sz="1800" dirty="0"/>
          </a:p>
          <a:p>
            <a:pPr marL="457200" marR="0" lvl="0" indent="-342900" algn="l" rtl="0">
              <a:lnSpc>
                <a:spcPct val="100000"/>
              </a:lnSpc>
              <a:spcBef>
                <a:spcPts val="0"/>
              </a:spcBef>
              <a:spcAft>
                <a:spcPts val="0"/>
              </a:spcAft>
              <a:buClr>
                <a:schemeClr val="dk1"/>
              </a:buClr>
              <a:buSzPts val="1800"/>
              <a:buFont typeface="Arial"/>
              <a:buChar char="•"/>
            </a:pPr>
            <a:r>
              <a:rPr lang="lt-LT" sz="1800" b="0" i="0" u="none" strike="noStrike" cap="none" dirty="0">
                <a:solidFill>
                  <a:schemeClr val="dk1"/>
                </a:solidFill>
                <a:latin typeface="Arial"/>
                <a:ea typeface="Arial"/>
                <a:cs typeface="Arial"/>
                <a:sym typeface="Arial"/>
              </a:rPr>
              <a:t>Padėti mokytojams vienodai suprasti pasiekimų lygių požymius</a:t>
            </a:r>
            <a:r>
              <a:rPr lang="lt-LT" sz="1800" dirty="0"/>
              <a:t>.</a:t>
            </a:r>
            <a:endParaRPr sz="1800" dirty="0"/>
          </a:p>
          <a:p>
            <a:pPr marL="457200" marR="0" lvl="0" indent="0" algn="l" rtl="0">
              <a:lnSpc>
                <a:spcPct val="100000"/>
              </a:lnSpc>
              <a:spcBef>
                <a:spcPts val="0"/>
              </a:spcBef>
              <a:spcAft>
                <a:spcPts val="0"/>
              </a:spcAft>
              <a:buNone/>
            </a:pPr>
            <a:endParaRPr sz="1800" dirty="0"/>
          </a:p>
          <a:p>
            <a:pPr marL="457200" marR="0" lvl="0" indent="-342900" algn="l" rtl="0">
              <a:lnSpc>
                <a:spcPct val="100000"/>
              </a:lnSpc>
              <a:spcBef>
                <a:spcPts val="0"/>
              </a:spcBef>
              <a:spcAft>
                <a:spcPts val="0"/>
              </a:spcAft>
              <a:buSzPts val="1800"/>
              <a:buChar char="•"/>
            </a:pPr>
            <a:r>
              <a:rPr lang="lt-LT" sz="1800" b="0" i="0" u="none" strike="noStrike" cap="none" dirty="0">
                <a:solidFill>
                  <a:schemeClr val="dk1"/>
                </a:solidFill>
                <a:latin typeface="Arial"/>
                <a:ea typeface="Arial"/>
                <a:cs typeface="Arial"/>
                <a:sym typeface="Arial"/>
              </a:rPr>
              <a:t>Remtis aiškiai apibrėžtais kriterijai</a:t>
            </a:r>
            <a:r>
              <a:rPr lang="lt-LT" sz="1800" dirty="0"/>
              <a:t>s.</a:t>
            </a:r>
            <a:endParaRPr dirty="0"/>
          </a:p>
        </p:txBody>
      </p:sp>
      <p:sp>
        <p:nvSpPr>
          <p:cNvPr id="156" name="Google Shape;156;p20"/>
          <p:cNvSpPr txBox="1"/>
          <p:nvPr/>
        </p:nvSpPr>
        <p:spPr>
          <a:xfrm>
            <a:off x="641700" y="1975675"/>
            <a:ext cx="6019800" cy="1184781"/>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lvl="0">
              <a:lnSpc>
                <a:spcPct val="107916"/>
              </a:lnSpc>
              <a:spcAft>
                <a:spcPts val="800"/>
              </a:spcAft>
            </a:pPr>
            <a:r>
              <a:rPr lang="lt-LT" sz="1800" dirty="0">
                <a:solidFill>
                  <a:schemeClr val="dk1"/>
                </a:solidFill>
              </a:rPr>
              <a:t>Vertinimo tikslas – ne tik įvertinti žinias, bet ir skatinti tobulėjimą, refleksiją, pasitikėjimą savimi, kasdienėje rutinoje stebėti asmeninę pažangą.</a:t>
            </a:r>
            <a:endParaRPr sz="1250" dirty="0">
              <a:solidFill>
                <a:schemeClr val="dk1"/>
              </a:solidFill>
            </a:endParaRPr>
          </a:p>
        </p:txBody>
      </p:sp>
      <p:pic>
        <p:nvPicPr>
          <p:cNvPr id="157" name="Google Shape;157;p20" title="Screenshot 2025-09-28 at 12.15.26.png"/>
          <p:cNvPicPr preferRelativeResize="0"/>
          <p:nvPr/>
        </p:nvPicPr>
        <p:blipFill rotWithShape="1">
          <a:blip r:embed="rId3">
            <a:alphaModFix/>
          </a:blip>
          <a:srcRect l="19344" t="22258" r="20599" b="15428"/>
          <a:stretch/>
        </p:blipFill>
        <p:spPr>
          <a:xfrm>
            <a:off x="7723475" y="922325"/>
            <a:ext cx="3679225" cy="2926675"/>
          </a:xfrm>
          <a:prstGeom prst="rect">
            <a:avLst/>
          </a:prstGeom>
          <a:noFill/>
          <a:ln>
            <a:noFill/>
          </a:ln>
        </p:spPr>
      </p:pic>
      <p:sp>
        <p:nvSpPr>
          <p:cNvPr id="158" name="Google Shape;158;p20"/>
          <p:cNvSpPr txBox="1">
            <a:spLocks noGrp="1"/>
          </p:cNvSpPr>
          <p:nvPr>
            <p:ph type="sldNum" idx="12"/>
          </p:nvPr>
        </p:nvSpPr>
        <p:spPr>
          <a:xfrm>
            <a:off x="11409045" y="6333134"/>
            <a:ext cx="731700" cy="5250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lt-LT"/>
              <a:t>3</a:t>
            </a:fld>
            <a:endParaRPr/>
          </a:p>
        </p:txBody>
      </p:sp>
      <p:sp>
        <p:nvSpPr>
          <p:cNvPr id="2" name="Google Shape;142;p19">
            <a:extLst>
              <a:ext uri="{FF2B5EF4-FFF2-40B4-BE49-F238E27FC236}">
                <a16:creationId xmlns:a16="http://schemas.microsoft.com/office/drawing/2014/main" id="{DDADDE25-DD17-BEDE-BBDA-36FA9FDC79C5}"/>
              </a:ext>
            </a:extLst>
          </p:cNvPr>
          <p:cNvSpPr txBox="1">
            <a:spLocks noGrp="1"/>
          </p:cNvSpPr>
          <p:nvPr>
            <p:ph type="ftr" idx="11"/>
          </p:nvPr>
        </p:nvSpPr>
        <p:spPr>
          <a:xfrm>
            <a:off x="7505697" y="6419088"/>
            <a:ext cx="4114800" cy="320675"/>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400"/>
              <a:buNone/>
            </a:pPr>
            <a:r>
              <a:rPr lang="lt-LT" dirty="0"/>
              <a:t>Inžinerinių technologijų vertinimo gairės, 2025</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1"/>
          <p:cNvSpPr txBox="1">
            <a:spLocks noGrp="1"/>
          </p:cNvSpPr>
          <p:nvPr>
            <p:ph type="title"/>
          </p:nvPr>
        </p:nvSpPr>
        <p:spPr>
          <a:xfrm>
            <a:off x="495299" y="408800"/>
            <a:ext cx="5373615" cy="1227900"/>
          </a:xfrm>
          <a:prstGeom prst="rect">
            <a:avLst/>
          </a:prstGeom>
          <a:noFill/>
          <a:ln>
            <a:noFill/>
          </a:ln>
        </p:spPr>
        <p:txBody>
          <a:bodyPr spcFirstLastPara="1" wrap="square" lIns="0" tIns="0" rIns="0" bIns="0" anchor="t" anchorCtr="0">
            <a:normAutofit fontScale="90000"/>
          </a:bodyPr>
          <a:lstStyle/>
          <a:p>
            <a:pPr marL="0" lvl="0" indent="0" algn="l" rtl="0">
              <a:lnSpc>
                <a:spcPct val="90000"/>
              </a:lnSpc>
              <a:spcBef>
                <a:spcPts val="0"/>
              </a:spcBef>
              <a:spcAft>
                <a:spcPts val="0"/>
              </a:spcAft>
              <a:buClr>
                <a:schemeClr val="dk1"/>
              </a:buClr>
              <a:buSzPct val="118918"/>
              <a:buFont typeface="Times New Roman"/>
              <a:buNone/>
            </a:pPr>
            <a:r>
              <a:rPr lang="lt-LT" sz="3700" dirty="0"/>
              <a:t>Vertinimo gairių struktūra</a:t>
            </a:r>
            <a:r>
              <a:rPr lang="lt-LT" sz="3700" b="0" dirty="0"/>
              <a:t> – </a:t>
            </a:r>
            <a:br>
              <a:rPr lang="lt-LT" sz="3700" b="0" dirty="0"/>
            </a:br>
            <a:r>
              <a:rPr lang="lt-LT" sz="3700" b="0" dirty="0"/>
              <a:t>pasiekimų sritys ir lygiai</a:t>
            </a:r>
            <a:br>
              <a:rPr lang="lt-LT" b="0" dirty="0"/>
            </a:br>
            <a:endParaRPr dirty="0"/>
          </a:p>
        </p:txBody>
      </p:sp>
      <p:sp>
        <p:nvSpPr>
          <p:cNvPr id="164" name="Google Shape;164;p21"/>
          <p:cNvSpPr txBox="1">
            <a:spLocks noGrp="1"/>
          </p:cNvSpPr>
          <p:nvPr>
            <p:ph type="ftr" idx="11"/>
          </p:nvPr>
        </p:nvSpPr>
        <p:spPr>
          <a:xfrm>
            <a:off x="7505697" y="6419088"/>
            <a:ext cx="4114800" cy="320675"/>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400"/>
              <a:buNone/>
            </a:pPr>
            <a:r>
              <a:rPr lang="lt-LT"/>
              <a:t>Inžinerinių technologijų vertinimo gairės, 2025</a:t>
            </a:r>
            <a:endParaRPr/>
          </a:p>
        </p:txBody>
      </p:sp>
      <p:sp>
        <p:nvSpPr>
          <p:cNvPr id="165" name="Google Shape;165;p21"/>
          <p:cNvSpPr>
            <a:spLocks noGrp="1"/>
          </p:cNvSpPr>
          <p:nvPr>
            <p:ph type="pic" idx="2"/>
          </p:nvPr>
        </p:nvSpPr>
        <p:spPr>
          <a:xfrm>
            <a:off x="6219433" y="0"/>
            <a:ext cx="5972567" cy="6291072"/>
          </a:xfrm>
          <a:prstGeom prst="rect">
            <a:avLst/>
          </a:prstGeom>
          <a:solidFill>
            <a:srgbClr val="F2F2F2"/>
          </a:solidFill>
          <a:ln>
            <a:noFill/>
          </a:ln>
        </p:spPr>
        <p:txBody>
          <a:bodyPr/>
          <a:lstStyle/>
          <a:p>
            <a:endParaRPr lang="lt-LT"/>
          </a:p>
        </p:txBody>
      </p:sp>
      <p:sp>
        <p:nvSpPr>
          <p:cNvPr id="166" name="Google Shape;166;p21"/>
          <p:cNvSpPr txBox="1">
            <a:spLocks noGrp="1"/>
          </p:cNvSpPr>
          <p:nvPr>
            <p:ph type="body" idx="1"/>
          </p:nvPr>
        </p:nvSpPr>
        <p:spPr>
          <a:xfrm>
            <a:off x="452436" y="1989963"/>
            <a:ext cx="5459340" cy="2311145"/>
          </a:xfrm>
          <a:prstGeom prst="rect">
            <a:avLst/>
          </a:prstGeom>
          <a:noFill/>
          <a:ln w="9525" cap="flat" cmpd="sng">
            <a:solidFill>
              <a:schemeClr val="lt1"/>
            </a:solidFill>
            <a:prstDash val="solid"/>
            <a:round/>
            <a:headEnd type="none" w="sm" len="sm"/>
            <a:tailEnd type="none" w="sm" len="sm"/>
          </a:ln>
        </p:spPr>
        <p:txBody>
          <a:bodyPr spcFirstLastPara="1" wrap="square" lIns="0" tIns="0" rIns="0" bIns="0" anchor="t" anchorCtr="0">
            <a:normAutofit/>
          </a:bodyPr>
          <a:lstStyle/>
          <a:p>
            <a:pPr marL="0" lvl="0" indent="0">
              <a:lnSpc>
                <a:spcPct val="107916"/>
              </a:lnSpc>
              <a:spcBef>
                <a:spcPts val="1200"/>
              </a:spcBef>
              <a:buNone/>
            </a:pPr>
            <a:r>
              <a:rPr lang="lt-LT" sz="1800" dirty="0"/>
              <a:t>Vertinimas apima pagrindines keturias pasiekimų sritis, atspindinčias visą inžinerinį mąstymą:</a:t>
            </a:r>
            <a:endParaRPr sz="1800" dirty="0"/>
          </a:p>
          <a:p>
            <a:pPr marL="0" lvl="0" indent="0" algn="l" rtl="0">
              <a:lnSpc>
                <a:spcPct val="107916"/>
              </a:lnSpc>
              <a:spcBef>
                <a:spcPts val="1200"/>
              </a:spcBef>
              <a:spcAft>
                <a:spcPts val="0"/>
              </a:spcAft>
              <a:buNone/>
            </a:pPr>
            <a:r>
              <a:rPr lang="lt-LT" sz="1800" dirty="0"/>
              <a:t> A – problemos atpažinimą,</a:t>
            </a:r>
            <a:br>
              <a:rPr lang="lt-LT" sz="1800" dirty="0"/>
            </a:br>
            <a:r>
              <a:rPr lang="lt-LT" sz="1800" dirty="0"/>
              <a:t> B – sprendimų generavimą,</a:t>
            </a:r>
            <a:br>
              <a:rPr lang="lt-LT" sz="1800" dirty="0"/>
            </a:br>
            <a:r>
              <a:rPr lang="lt-LT" sz="1800" dirty="0"/>
              <a:t> C – produktų kūrimą,</a:t>
            </a:r>
            <a:br>
              <a:rPr lang="lt-LT" sz="1800" dirty="0"/>
            </a:br>
            <a:r>
              <a:rPr lang="lt-LT" sz="1800" dirty="0"/>
              <a:t> D – rezultatų vertinimą ir pristatymą.</a:t>
            </a:r>
            <a:endParaRPr sz="1800" dirty="0"/>
          </a:p>
        </p:txBody>
      </p:sp>
      <p:pic>
        <p:nvPicPr>
          <p:cNvPr id="167" name="Google Shape;167;p21" title="Screenshot 2025-09-28 at 12.11.51.png"/>
          <p:cNvPicPr preferRelativeResize="0"/>
          <p:nvPr/>
        </p:nvPicPr>
        <p:blipFill>
          <a:blip r:embed="rId3">
            <a:alphaModFix/>
          </a:blip>
          <a:stretch>
            <a:fillRect/>
          </a:stretch>
        </p:blipFill>
        <p:spPr>
          <a:xfrm>
            <a:off x="5868915" y="-53825"/>
            <a:ext cx="6323085" cy="6344900"/>
          </a:xfrm>
          <a:prstGeom prst="rect">
            <a:avLst/>
          </a:prstGeom>
          <a:noFill/>
          <a:ln>
            <a:noFill/>
          </a:ln>
        </p:spPr>
      </p:pic>
      <p:sp>
        <p:nvSpPr>
          <p:cNvPr id="168" name="Google Shape;168;p21"/>
          <p:cNvSpPr txBox="1">
            <a:spLocks noGrp="1"/>
          </p:cNvSpPr>
          <p:nvPr>
            <p:ph type="sldNum" idx="12"/>
          </p:nvPr>
        </p:nvSpPr>
        <p:spPr>
          <a:xfrm>
            <a:off x="11409045" y="6333134"/>
            <a:ext cx="731700" cy="5250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lt-LT"/>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2"/>
          <p:cNvSpPr txBox="1">
            <a:spLocks noGrp="1"/>
          </p:cNvSpPr>
          <p:nvPr>
            <p:ph type="title"/>
          </p:nvPr>
        </p:nvSpPr>
        <p:spPr>
          <a:xfrm>
            <a:off x="571499" y="861647"/>
            <a:ext cx="5076300" cy="6618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1800"/>
              <a:buFont typeface="Arial"/>
              <a:buNone/>
            </a:pPr>
            <a:r>
              <a:rPr lang="lt-LT" sz="3700" dirty="0"/>
              <a:t>Pasiekimų lygiai</a:t>
            </a:r>
            <a:endParaRPr sz="3700" dirty="0"/>
          </a:p>
        </p:txBody>
      </p:sp>
      <p:sp>
        <p:nvSpPr>
          <p:cNvPr id="174" name="Google Shape;174;p22"/>
          <p:cNvSpPr txBox="1">
            <a:spLocks noGrp="1"/>
          </p:cNvSpPr>
          <p:nvPr>
            <p:ph type="body" idx="1"/>
          </p:nvPr>
        </p:nvSpPr>
        <p:spPr>
          <a:xfrm>
            <a:off x="571499" y="2202832"/>
            <a:ext cx="6397438" cy="2802137"/>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ctr" anchorCtr="0">
            <a:spAutoFit/>
          </a:bodyPr>
          <a:lstStyle/>
          <a:p>
            <a:pPr marL="0" indent="0">
              <a:lnSpc>
                <a:spcPct val="107916"/>
              </a:lnSpc>
              <a:spcBef>
                <a:spcPts val="1200"/>
              </a:spcBef>
              <a:spcAft>
                <a:spcPts val="1200"/>
              </a:spcAft>
              <a:buNone/>
            </a:pPr>
            <a:r>
              <a:rPr lang="lt-LT" sz="1800" dirty="0">
                <a:solidFill>
                  <a:srgbClr val="000000"/>
                </a:solidFill>
                <a:latin typeface="Aptos"/>
                <a:ea typeface="Aptos"/>
                <a:cs typeface="Aptos"/>
                <a:sym typeface="Aptos"/>
              </a:rPr>
              <a:t>Kiekviena pasiekimų sritis vertinama pagal keturis lygius: </a:t>
            </a:r>
          </a:p>
          <a:p>
            <a:pPr>
              <a:lnSpc>
                <a:spcPct val="107916"/>
              </a:lnSpc>
              <a:spcBef>
                <a:spcPts val="0"/>
              </a:spcBef>
              <a:buClr>
                <a:srgbClr val="000000"/>
              </a:buClr>
              <a:buFont typeface="Aptos"/>
              <a:buChar char="•"/>
            </a:pPr>
            <a:r>
              <a:rPr lang="lt-LT" sz="1800" dirty="0">
                <a:solidFill>
                  <a:srgbClr val="000000"/>
                </a:solidFill>
                <a:latin typeface="Aptos"/>
                <a:sym typeface="Aptos"/>
              </a:rPr>
              <a:t>slenkstinį</a:t>
            </a:r>
            <a:endParaRPr sz="1800" dirty="0">
              <a:solidFill>
                <a:srgbClr val="000000"/>
              </a:solidFill>
              <a:latin typeface="Aptos"/>
              <a:sym typeface="Aptos"/>
            </a:endParaRPr>
          </a:p>
          <a:p>
            <a:pPr>
              <a:lnSpc>
                <a:spcPct val="107916"/>
              </a:lnSpc>
              <a:spcBef>
                <a:spcPts val="0"/>
              </a:spcBef>
              <a:buClr>
                <a:srgbClr val="000000"/>
              </a:buClr>
              <a:buFont typeface="Aptos"/>
              <a:buChar char="•"/>
            </a:pPr>
            <a:r>
              <a:rPr lang="lt-LT" sz="1800" dirty="0">
                <a:solidFill>
                  <a:srgbClr val="000000"/>
                </a:solidFill>
                <a:latin typeface="Aptos"/>
                <a:sym typeface="Aptos"/>
              </a:rPr>
              <a:t>patenkinamą </a:t>
            </a:r>
            <a:endParaRPr sz="1800" dirty="0">
              <a:solidFill>
                <a:srgbClr val="000000"/>
              </a:solidFill>
              <a:latin typeface="Aptos"/>
              <a:sym typeface="Aptos"/>
            </a:endParaRPr>
          </a:p>
          <a:p>
            <a:pPr>
              <a:lnSpc>
                <a:spcPct val="107916"/>
              </a:lnSpc>
              <a:spcBef>
                <a:spcPts val="0"/>
              </a:spcBef>
              <a:buClr>
                <a:srgbClr val="000000"/>
              </a:buClr>
              <a:buFont typeface="Aptos"/>
              <a:buChar char="•"/>
            </a:pPr>
            <a:r>
              <a:rPr lang="lt-LT" sz="1800" dirty="0">
                <a:solidFill>
                  <a:srgbClr val="000000"/>
                </a:solidFill>
                <a:latin typeface="Aptos"/>
                <a:sym typeface="Aptos"/>
              </a:rPr>
              <a:t>pagrindinį</a:t>
            </a:r>
            <a:endParaRPr sz="1800" dirty="0">
              <a:solidFill>
                <a:srgbClr val="000000"/>
              </a:solidFill>
              <a:latin typeface="Aptos"/>
              <a:sym typeface="Aptos"/>
            </a:endParaRPr>
          </a:p>
          <a:p>
            <a:pPr>
              <a:lnSpc>
                <a:spcPct val="107916"/>
              </a:lnSpc>
              <a:spcBef>
                <a:spcPts val="0"/>
              </a:spcBef>
              <a:buClr>
                <a:srgbClr val="000000"/>
              </a:buClr>
              <a:buFont typeface="Aptos"/>
              <a:buChar char="•"/>
            </a:pPr>
            <a:r>
              <a:rPr lang="lt-LT" sz="1800" dirty="0">
                <a:solidFill>
                  <a:srgbClr val="000000"/>
                </a:solidFill>
                <a:latin typeface="Aptos"/>
                <a:sym typeface="Aptos"/>
              </a:rPr>
              <a:t>aukštesnįjį</a:t>
            </a:r>
            <a:endParaRPr sz="1800" dirty="0">
              <a:solidFill>
                <a:srgbClr val="000000"/>
              </a:solidFill>
              <a:latin typeface="Aptos"/>
              <a:sym typeface="Aptos"/>
            </a:endParaRPr>
          </a:p>
          <a:p>
            <a:pPr marL="0" lvl="0" indent="0" algn="l" rtl="0">
              <a:lnSpc>
                <a:spcPct val="107916"/>
              </a:lnSpc>
              <a:spcBef>
                <a:spcPts val="1200"/>
              </a:spcBef>
              <a:spcAft>
                <a:spcPts val="1200"/>
              </a:spcAft>
              <a:buNone/>
            </a:pPr>
            <a:r>
              <a:rPr lang="lt-LT" sz="1800" dirty="0">
                <a:solidFill>
                  <a:srgbClr val="000000"/>
                </a:solidFill>
                <a:latin typeface="Aptos"/>
                <a:ea typeface="Aptos"/>
                <a:cs typeface="Aptos"/>
                <a:sym typeface="Aptos"/>
              </a:rPr>
              <a:t> Ši struktūra leidžia diferencijuoti užduotis ir aiškiai matyti kiekvieno </a:t>
            </a:r>
            <a:r>
              <a:rPr lang="lt-LT" sz="1800" b="1" dirty="0">
                <a:solidFill>
                  <a:srgbClr val="000000"/>
                </a:solidFill>
                <a:latin typeface="Aptos"/>
                <a:ea typeface="Aptos"/>
                <a:cs typeface="Aptos"/>
                <a:sym typeface="Aptos"/>
              </a:rPr>
              <a:t>mokinio asmeninę pažangą</a:t>
            </a:r>
            <a:r>
              <a:rPr lang="lt-LT" sz="1800" dirty="0">
                <a:solidFill>
                  <a:srgbClr val="000000"/>
                </a:solidFill>
                <a:latin typeface="Aptos"/>
                <a:ea typeface="Aptos"/>
                <a:cs typeface="Aptos"/>
                <a:sym typeface="Aptos"/>
              </a:rPr>
              <a:t>.</a:t>
            </a:r>
            <a:endParaRPr sz="1800" dirty="0"/>
          </a:p>
        </p:txBody>
      </p:sp>
      <p:pic>
        <p:nvPicPr>
          <p:cNvPr id="175" name="Google Shape;175;p22"/>
          <p:cNvPicPr preferRelativeResize="0"/>
          <p:nvPr/>
        </p:nvPicPr>
        <p:blipFill>
          <a:blip r:embed="rId3">
            <a:alphaModFix/>
          </a:blip>
          <a:stretch>
            <a:fillRect/>
          </a:stretch>
        </p:blipFill>
        <p:spPr>
          <a:xfrm>
            <a:off x="6968937" y="1197375"/>
            <a:ext cx="5062126" cy="5062126"/>
          </a:xfrm>
          <a:prstGeom prst="rect">
            <a:avLst/>
          </a:prstGeom>
          <a:noFill/>
          <a:ln>
            <a:noFill/>
          </a:ln>
        </p:spPr>
      </p:pic>
      <p:sp>
        <p:nvSpPr>
          <p:cNvPr id="176" name="Google Shape;176;p22"/>
          <p:cNvSpPr txBox="1">
            <a:spLocks noGrp="1"/>
          </p:cNvSpPr>
          <p:nvPr>
            <p:ph type="ftr" idx="11"/>
          </p:nvPr>
        </p:nvSpPr>
        <p:spPr>
          <a:xfrm>
            <a:off x="7505697" y="6419088"/>
            <a:ext cx="4114800" cy="3207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400"/>
              <a:buNone/>
            </a:pPr>
            <a:r>
              <a:rPr lang="lt-LT"/>
              <a:t>Inžinerinių technologijų vertinimo gairės, 2025</a:t>
            </a:r>
            <a:endParaRPr/>
          </a:p>
        </p:txBody>
      </p:sp>
      <p:sp>
        <p:nvSpPr>
          <p:cNvPr id="177" name="Google Shape;177;p22"/>
          <p:cNvSpPr txBox="1">
            <a:spLocks noGrp="1"/>
          </p:cNvSpPr>
          <p:nvPr>
            <p:ph type="sldNum" idx="12"/>
          </p:nvPr>
        </p:nvSpPr>
        <p:spPr>
          <a:xfrm>
            <a:off x="11409045" y="6333134"/>
            <a:ext cx="731700" cy="5250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lt-LT"/>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3"/>
          <p:cNvSpPr txBox="1">
            <a:spLocks noGrp="1"/>
          </p:cNvSpPr>
          <p:nvPr>
            <p:ph type="title"/>
          </p:nvPr>
        </p:nvSpPr>
        <p:spPr>
          <a:xfrm>
            <a:off x="448075" y="528275"/>
            <a:ext cx="5590800" cy="1104000"/>
          </a:xfrm>
          <a:prstGeom prst="rect">
            <a:avLst/>
          </a:prstGeom>
          <a:noFill/>
          <a:ln>
            <a:noFill/>
          </a:ln>
        </p:spPr>
        <p:txBody>
          <a:bodyPr spcFirstLastPara="1" wrap="square" lIns="0" tIns="0" rIns="0" bIns="0" anchor="t" anchorCtr="0">
            <a:normAutofit fontScale="90000"/>
          </a:bodyPr>
          <a:lstStyle/>
          <a:p>
            <a:pPr marL="0" lvl="0" indent="0" algn="l" rtl="0">
              <a:lnSpc>
                <a:spcPct val="90000"/>
              </a:lnSpc>
              <a:spcBef>
                <a:spcPts val="0"/>
              </a:spcBef>
              <a:spcAft>
                <a:spcPts val="0"/>
              </a:spcAft>
              <a:buClr>
                <a:schemeClr val="dk1"/>
              </a:buClr>
              <a:buSzPct val="118918"/>
              <a:buFont typeface="Times New Roman"/>
              <a:buNone/>
            </a:pPr>
            <a:r>
              <a:rPr lang="lt-LT" sz="3700" dirty="0"/>
              <a:t>Klausimų tipai – uždari, atviri, vizualiniai ir praktiniai</a:t>
            </a:r>
            <a:br>
              <a:rPr lang="lt-LT" b="0" dirty="0"/>
            </a:br>
            <a:endParaRPr dirty="0"/>
          </a:p>
        </p:txBody>
      </p:sp>
      <p:sp>
        <p:nvSpPr>
          <p:cNvPr id="183" name="Google Shape;183;p23"/>
          <p:cNvSpPr txBox="1">
            <a:spLocks noGrp="1"/>
          </p:cNvSpPr>
          <p:nvPr>
            <p:ph type="ftr" idx="11"/>
          </p:nvPr>
        </p:nvSpPr>
        <p:spPr>
          <a:xfrm>
            <a:off x="7505697" y="6419088"/>
            <a:ext cx="4114800" cy="320675"/>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400"/>
              <a:buNone/>
            </a:pPr>
            <a:r>
              <a:rPr lang="lt-LT"/>
              <a:t>Inžinerinių technologijų vertinimo gairės, 2025</a:t>
            </a:r>
            <a:endParaRPr/>
          </a:p>
        </p:txBody>
      </p:sp>
      <p:sp>
        <p:nvSpPr>
          <p:cNvPr id="184" name="Google Shape;184;p23"/>
          <p:cNvSpPr>
            <a:spLocks noGrp="1"/>
          </p:cNvSpPr>
          <p:nvPr>
            <p:ph type="pic" idx="2"/>
          </p:nvPr>
        </p:nvSpPr>
        <p:spPr>
          <a:xfrm>
            <a:off x="6219433" y="-10992"/>
            <a:ext cx="5972567" cy="6291072"/>
          </a:xfrm>
          <a:prstGeom prst="rect">
            <a:avLst/>
          </a:prstGeom>
          <a:solidFill>
            <a:srgbClr val="F2F2F2"/>
          </a:solidFill>
          <a:ln>
            <a:noFill/>
          </a:ln>
        </p:spPr>
        <p:txBody>
          <a:bodyPr/>
          <a:lstStyle/>
          <a:p>
            <a:endParaRPr lang="lt-LT" dirty="0"/>
          </a:p>
        </p:txBody>
      </p:sp>
      <p:pic>
        <p:nvPicPr>
          <p:cNvPr id="185" name="Google Shape;185;p23" descr="Flowchart"/>
          <p:cNvPicPr preferRelativeResize="0"/>
          <p:nvPr/>
        </p:nvPicPr>
        <p:blipFill rotWithShape="1">
          <a:blip r:embed="rId3">
            <a:alphaModFix/>
          </a:blip>
          <a:srcRect/>
          <a:stretch/>
        </p:blipFill>
        <p:spPr>
          <a:xfrm>
            <a:off x="7505697" y="514906"/>
            <a:ext cx="3466535" cy="2717292"/>
          </a:xfrm>
          <a:prstGeom prst="rect">
            <a:avLst/>
          </a:prstGeom>
          <a:noFill/>
          <a:ln>
            <a:noFill/>
          </a:ln>
        </p:spPr>
      </p:pic>
      <p:sp>
        <p:nvSpPr>
          <p:cNvPr id="186" name="Google Shape;186;p23"/>
          <p:cNvSpPr txBox="1">
            <a:spLocks noGrp="1"/>
          </p:cNvSpPr>
          <p:nvPr>
            <p:ph type="body" idx="1"/>
          </p:nvPr>
        </p:nvSpPr>
        <p:spPr>
          <a:xfrm>
            <a:off x="447975" y="5077725"/>
            <a:ext cx="5470800" cy="9234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1800"/>
              <a:buFont typeface="Arial"/>
              <a:buNone/>
            </a:pPr>
            <a:r>
              <a:rPr lang="lt-LT" sz="1800" b="0" i="0" u="none" strike="noStrike" cap="none" dirty="0">
                <a:solidFill>
                  <a:schemeClr val="dk1"/>
                </a:solidFill>
                <a:latin typeface="Arial"/>
                <a:ea typeface="Arial"/>
                <a:cs typeface="Arial"/>
                <a:sym typeface="Arial"/>
              </a:rPr>
              <a:t>Vizualizacijos ir praktiniai: </a:t>
            </a:r>
            <a:endParaRPr sz="1800" b="0" i="0" u="none" strike="noStrike" cap="none" dirty="0">
              <a:solidFill>
                <a:schemeClr val="dk1"/>
              </a:solidFill>
              <a:latin typeface="Arial"/>
              <a:ea typeface="Arial"/>
              <a:cs typeface="Arial"/>
              <a:sym typeface="Arial"/>
            </a:endParaRPr>
          </a:p>
          <a:p>
            <a:pPr marL="457200" marR="0" lvl="0" indent="-342900" algn="l" rtl="0">
              <a:lnSpc>
                <a:spcPct val="100000"/>
              </a:lnSpc>
              <a:spcBef>
                <a:spcPts val="0"/>
              </a:spcBef>
              <a:spcAft>
                <a:spcPts val="0"/>
              </a:spcAft>
              <a:buClr>
                <a:schemeClr val="dk1"/>
              </a:buClr>
              <a:buSzPts val="1800"/>
              <a:buChar char="●"/>
            </a:pPr>
            <a:r>
              <a:rPr lang="lt-LT" sz="1800" b="0" i="0" u="none" strike="noStrike" cap="none" dirty="0">
                <a:solidFill>
                  <a:schemeClr val="dk1"/>
                </a:solidFill>
                <a:latin typeface="Arial"/>
                <a:ea typeface="Arial"/>
                <a:cs typeface="Arial"/>
                <a:sym typeface="Arial"/>
              </a:rPr>
              <a:t>objektų pažymėjimas, </a:t>
            </a:r>
            <a:endParaRPr sz="1800" b="0" i="0" u="none" strike="noStrike" cap="none" dirty="0">
              <a:solidFill>
                <a:schemeClr val="dk1"/>
              </a:solidFill>
              <a:latin typeface="Arial"/>
              <a:ea typeface="Arial"/>
              <a:cs typeface="Arial"/>
              <a:sym typeface="Arial"/>
            </a:endParaRPr>
          </a:p>
          <a:p>
            <a:pPr marL="457200" marR="0" lvl="0" indent="-342900" algn="l" rtl="0">
              <a:lnSpc>
                <a:spcPct val="100000"/>
              </a:lnSpc>
              <a:spcBef>
                <a:spcPts val="0"/>
              </a:spcBef>
              <a:spcAft>
                <a:spcPts val="0"/>
              </a:spcAft>
              <a:buClr>
                <a:schemeClr val="dk1"/>
              </a:buClr>
              <a:buSzPts val="1800"/>
              <a:buChar char="●"/>
            </a:pPr>
            <a:r>
              <a:rPr lang="lt-LT" sz="1800" dirty="0"/>
              <a:t>objektų </a:t>
            </a:r>
            <a:r>
              <a:rPr lang="lt-LT" sz="1800" b="0" i="0" u="none" strike="noStrike" cap="none" dirty="0">
                <a:solidFill>
                  <a:schemeClr val="dk1"/>
                </a:solidFill>
                <a:latin typeface="Arial"/>
                <a:ea typeface="Arial"/>
                <a:cs typeface="Arial"/>
                <a:sym typeface="Arial"/>
              </a:rPr>
              <a:t>įkėlimas ir kt.</a:t>
            </a:r>
            <a:endParaRPr dirty="0"/>
          </a:p>
        </p:txBody>
      </p:sp>
      <p:sp>
        <p:nvSpPr>
          <p:cNvPr id="187" name="Google Shape;187;p23"/>
          <p:cNvSpPr txBox="1">
            <a:spLocks noGrp="1"/>
          </p:cNvSpPr>
          <p:nvPr>
            <p:ph type="sldNum" idx="12"/>
          </p:nvPr>
        </p:nvSpPr>
        <p:spPr>
          <a:xfrm>
            <a:off x="11409045" y="6333134"/>
            <a:ext cx="731700" cy="5250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lt-LT"/>
              <a:t>6</a:t>
            </a:fld>
            <a:endParaRPr/>
          </a:p>
        </p:txBody>
      </p:sp>
      <p:sp>
        <p:nvSpPr>
          <p:cNvPr id="188" name="Google Shape;188;p23"/>
          <p:cNvSpPr txBox="1"/>
          <p:nvPr/>
        </p:nvSpPr>
        <p:spPr>
          <a:xfrm>
            <a:off x="447975" y="1732750"/>
            <a:ext cx="5470800" cy="1293000"/>
          </a:xfrm>
          <a:prstGeom prst="rect">
            <a:avLst/>
          </a:prstGeom>
          <a:noFill/>
          <a:ln>
            <a:noFill/>
          </a:ln>
        </p:spPr>
        <p:txBody>
          <a:bodyPr spcFirstLastPara="1" wrap="square" lIns="91425" tIns="91425" rIns="91425" bIns="91425" anchor="ctr" anchorCtr="0">
            <a:spAutoFit/>
          </a:bodyPr>
          <a:lstStyle/>
          <a:p>
            <a:pPr marL="0" lvl="0" indent="0" algn="l" rtl="0">
              <a:spcBef>
                <a:spcPts val="0"/>
              </a:spcBef>
              <a:spcAft>
                <a:spcPts val="0"/>
              </a:spcAft>
              <a:buNone/>
            </a:pPr>
            <a:r>
              <a:rPr lang="lt-LT" sz="1800" dirty="0">
                <a:solidFill>
                  <a:schemeClr val="dk1"/>
                </a:solidFill>
              </a:rPr>
              <a:t>Uždari klausimai: </a:t>
            </a:r>
            <a:endParaRPr sz="1800" dirty="0">
              <a:solidFill>
                <a:schemeClr val="dk1"/>
              </a:solidFill>
            </a:endParaRPr>
          </a:p>
          <a:p>
            <a:pPr marL="457200" lvl="0" indent="-342900" algn="l" rtl="0">
              <a:spcBef>
                <a:spcPts val="0"/>
              </a:spcBef>
              <a:spcAft>
                <a:spcPts val="0"/>
              </a:spcAft>
              <a:buClr>
                <a:schemeClr val="dk1"/>
              </a:buClr>
              <a:buSzPts val="1800"/>
              <a:buChar char="●"/>
            </a:pPr>
            <a:r>
              <a:rPr lang="lt-LT" sz="1800" dirty="0">
                <a:solidFill>
                  <a:schemeClr val="dk1"/>
                </a:solidFill>
              </a:rPr>
              <a:t>pasirinkimo, </a:t>
            </a:r>
            <a:endParaRPr sz="1800" dirty="0">
              <a:solidFill>
                <a:schemeClr val="dk1"/>
              </a:solidFill>
            </a:endParaRPr>
          </a:p>
          <a:p>
            <a:pPr marL="457200" lvl="0" indent="-342900" algn="l" rtl="0">
              <a:spcBef>
                <a:spcPts val="0"/>
              </a:spcBef>
              <a:spcAft>
                <a:spcPts val="0"/>
              </a:spcAft>
              <a:buClr>
                <a:schemeClr val="dk1"/>
              </a:buClr>
              <a:buSzPts val="1800"/>
              <a:buChar char="●"/>
            </a:pPr>
            <a:r>
              <a:rPr lang="lt-LT" sz="1800" dirty="0">
                <a:solidFill>
                  <a:schemeClr val="dk1"/>
                </a:solidFill>
              </a:rPr>
              <a:t>porų susiejimo, </a:t>
            </a:r>
            <a:endParaRPr sz="1800" dirty="0">
              <a:solidFill>
                <a:schemeClr val="dk1"/>
              </a:solidFill>
            </a:endParaRPr>
          </a:p>
          <a:p>
            <a:pPr marL="457200" lvl="0" indent="-342900" algn="l" rtl="0">
              <a:spcBef>
                <a:spcPts val="0"/>
              </a:spcBef>
              <a:spcAft>
                <a:spcPts val="0"/>
              </a:spcAft>
              <a:buClr>
                <a:schemeClr val="dk1"/>
              </a:buClr>
              <a:buSzPts val="1800"/>
              <a:buChar char="●"/>
            </a:pPr>
            <a:r>
              <a:rPr lang="lt-LT" sz="1800" dirty="0">
                <a:solidFill>
                  <a:schemeClr val="dk1"/>
                </a:solidFill>
              </a:rPr>
              <a:t>eiliškumo ir kt.</a:t>
            </a:r>
            <a:endParaRPr sz="1250" dirty="0">
              <a:solidFill>
                <a:schemeClr val="dk1"/>
              </a:solidFill>
            </a:endParaRPr>
          </a:p>
        </p:txBody>
      </p:sp>
      <p:sp>
        <p:nvSpPr>
          <p:cNvPr id="189" name="Google Shape;189;p23"/>
          <p:cNvSpPr txBox="1"/>
          <p:nvPr/>
        </p:nvSpPr>
        <p:spPr>
          <a:xfrm>
            <a:off x="447975" y="3308075"/>
            <a:ext cx="3813129" cy="1293000"/>
          </a:xfrm>
          <a:prstGeom prst="rect">
            <a:avLst/>
          </a:prstGeom>
          <a:noFill/>
          <a:ln>
            <a:noFill/>
          </a:ln>
        </p:spPr>
        <p:txBody>
          <a:bodyPr spcFirstLastPara="1" wrap="square" lIns="91425" tIns="91425" rIns="91425" bIns="91425" anchor="ctr" anchorCtr="0">
            <a:spAutoFit/>
          </a:bodyPr>
          <a:lstStyle/>
          <a:p>
            <a:pPr marL="0" lvl="0" indent="0" algn="l" rtl="0">
              <a:spcBef>
                <a:spcPts val="0"/>
              </a:spcBef>
              <a:spcAft>
                <a:spcPts val="0"/>
              </a:spcAft>
              <a:buNone/>
            </a:pPr>
            <a:r>
              <a:rPr lang="lt-LT" sz="1800" dirty="0">
                <a:solidFill>
                  <a:schemeClr val="dk1"/>
                </a:solidFill>
              </a:rPr>
              <a:t>Atviri klausimai: </a:t>
            </a:r>
            <a:endParaRPr sz="1800" dirty="0">
              <a:solidFill>
                <a:schemeClr val="dk1"/>
              </a:solidFill>
            </a:endParaRPr>
          </a:p>
          <a:p>
            <a:pPr marL="457200" lvl="0" indent="-342900" algn="l" rtl="0">
              <a:spcBef>
                <a:spcPts val="0"/>
              </a:spcBef>
              <a:spcAft>
                <a:spcPts val="0"/>
              </a:spcAft>
              <a:buClr>
                <a:schemeClr val="dk1"/>
              </a:buClr>
              <a:buSzPts val="1800"/>
              <a:buChar char="●"/>
            </a:pPr>
            <a:r>
              <a:rPr lang="lt-LT" sz="1800" dirty="0">
                <a:solidFill>
                  <a:schemeClr val="dk1"/>
                </a:solidFill>
              </a:rPr>
              <a:t>trumpojo atsakymo, </a:t>
            </a:r>
            <a:endParaRPr sz="1800" dirty="0">
              <a:solidFill>
                <a:schemeClr val="dk1"/>
              </a:solidFill>
            </a:endParaRPr>
          </a:p>
          <a:p>
            <a:pPr marL="457200" lvl="0" indent="-342900" algn="l" rtl="0">
              <a:spcBef>
                <a:spcPts val="0"/>
              </a:spcBef>
              <a:spcAft>
                <a:spcPts val="0"/>
              </a:spcAft>
              <a:buClr>
                <a:schemeClr val="dk1"/>
              </a:buClr>
              <a:buSzPts val="1800"/>
              <a:buChar char="●"/>
            </a:pPr>
            <a:r>
              <a:rPr lang="lt-LT" sz="1800" dirty="0">
                <a:solidFill>
                  <a:schemeClr val="dk1"/>
                </a:solidFill>
              </a:rPr>
              <a:t>technologinių operacijų, </a:t>
            </a:r>
            <a:endParaRPr sz="1800" dirty="0">
              <a:solidFill>
                <a:schemeClr val="dk1"/>
              </a:solidFill>
            </a:endParaRPr>
          </a:p>
          <a:p>
            <a:pPr marL="457200" lvl="0" indent="-342900" algn="l" rtl="0">
              <a:spcBef>
                <a:spcPts val="0"/>
              </a:spcBef>
              <a:spcAft>
                <a:spcPts val="0"/>
              </a:spcAft>
              <a:buClr>
                <a:schemeClr val="dk1"/>
              </a:buClr>
              <a:buSzPts val="1800"/>
              <a:buChar char="●"/>
            </a:pPr>
            <a:r>
              <a:rPr lang="lt-LT" sz="1800" dirty="0">
                <a:solidFill>
                  <a:schemeClr val="dk1"/>
                </a:solidFill>
              </a:rPr>
              <a:t>duomenų interpretavimo ir kt.</a:t>
            </a:r>
            <a:endParaRPr sz="1250" dirty="0">
              <a:solidFill>
                <a:schemeClr val="dk1"/>
              </a:solidFill>
            </a:endParaRPr>
          </a:p>
        </p:txBody>
      </p:sp>
      <p:sp>
        <p:nvSpPr>
          <p:cNvPr id="2" name="TextBox 1">
            <a:extLst>
              <a:ext uri="{FF2B5EF4-FFF2-40B4-BE49-F238E27FC236}">
                <a16:creationId xmlns:a16="http://schemas.microsoft.com/office/drawing/2014/main" id="{6301FF6F-8189-D90A-1A61-F7EDDBFC64AE}"/>
              </a:ext>
            </a:extLst>
          </p:cNvPr>
          <p:cNvSpPr txBox="1"/>
          <p:nvPr/>
        </p:nvSpPr>
        <p:spPr>
          <a:xfrm>
            <a:off x="6331141" y="3298115"/>
            <a:ext cx="5495544" cy="1384995"/>
          </a:xfrm>
          <a:prstGeom prst="rect">
            <a:avLst/>
          </a:prstGeom>
          <a:noFill/>
        </p:spPr>
        <p:txBody>
          <a:bodyPr wrap="square" rtlCol="0">
            <a:spAutoFit/>
          </a:bodyPr>
          <a:lstStyle/>
          <a:p>
            <a:r>
              <a:rPr lang="lt-LT" b="1" dirty="0"/>
              <a:t>Uždari klausimai </a:t>
            </a:r>
            <a:r>
              <a:rPr lang="lt-LT" dirty="0"/>
              <a:t>– tai klausimai, į kuriuos galima atsakyti trumpai, dažniausiai „taip“ arba „ne“, arba pateikiant konkretų faktą, pasirenkant atsakymą iš pateiktų atsakymų sąrašo. Jie naudojami norint greitai gauti aiškią, konkrečią informaciją arba patvirtinti tam tikrą faktą. Tokie klausimai riboja atsakymo galimybes ir dažnai naudojami apklausose ir testuose.</a:t>
            </a:r>
          </a:p>
        </p:txBody>
      </p:sp>
      <p:sp>
        <p:nvSpPr>
          <p:cNvPr id="3" name="TextBox 2">
            <a:extLst>
              <a:ext uri="{FF2B5EF4-FFF2-40B4-BE49-F238E27FC236}">
                <a16:creationId xmlns:a16="http://schemas.microsoft.com/office/drawing/2014/main" id="{521DB2D2-C995-5717-D297-3E3931C428C0}"/>
              </a:ext>
            </a:extLst>
          </p:cNvPr>
          <p:cNvSpPr txBox="1"/>
          <p:nvPr/>
        </p:nvSpPr>
        <p:spPr>
          <a:xfrm>
            <a:off x="6331141" y="4666779"/>
            <a:ext cx="5937844" cy="1600438"/>
          </a:xfrm>
          <a:prstGeom prst="rect">
            <a:avLst/>
          </a:prstGeom>
          <a:noFill/>
        </p:spPr>
        <p:txBody>
          <a:bodyPr wrap="none" rtlCol="0">
            <a:spAutoFit/>
          </a:bodyPr>
          <a:lstStyle/>
          <a:p>
            <a:r>
              <a:rPr lang="lt-LT" b="1" dirty="0"/>
              <a:t>Atviri klausimai </a:t>
            </a:r>
            <a:r>
              <a:rPr lang="lt-LT" dirty="0"/>
              <a:t>– tai klausimai, kurie skatina platesnį atsakymą, leidžia </a:t>
            </a:r>
          </a:p>
          <a:p>
            <a:r>
              <a:rPr lang="lt-LT" dirty="0"/>
              <a:t>išreikšti nuomonę, paaiškinti ar pagrįsti pateiktą atsakymą išsamiau. </a:t>
            </a:r>
          </a:p>
          <a:p>
            <a:r>
              <a:rPr lang="lt-LT" dirty="0"/>
              <a:t>Jie dažnai prasideda žodžiais „kodėl“, „kaip“, „ką manai apie...“ ir pan. </a:t>
            </a:r>
          </a:p>
          <a:p>
            <a:r>
              <a:rPr lang="lt-LT" dirty="0"/>
              <a:t>Tokie klausimai naudingi norint giliau suprasti įgytą mokinio gebėjimą </a:t>
            </a:r>
          </a:p>
          <a:p>
            <a:r>
              <a:rPr lang="lt-LT" dirty="0"/>
              <a:t>taikyti žinias, spręsti probleminius klausimus, jie skatina kūrybiškumą </a:t>
            </a:r>
          </a:p>
          <a:p>
            <a:r>
              <a:rPr lang="lt-LT" dirty="0"/>
              <a:t>leidžia mokiniui labiau atskleisti įgytas žinias, gebėjimus ir</a:t>
            </a:r>
          </a:p>
          <a:p>
            <a:r>
              <a:rPr lang="lt-LT" dirty="0"/>
              <a:t> nuostatas, t. y. įgytas kompetencijas.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4"/>
          <p:cNvSpPr txBox="1">
            <a:spLocks noGrp="1"/>
          </p:cNvSpPr>
          <p:nvPr>
            <p:ph type="title"/>
          </p:nvPr>
        </p:nvSpPr>
        <p:spPr>
          <a:xfrm>
            <a:off x="571499" y="861647"/>
            <a:ext cx="5076436" cy="1686655"/>
          </a:xfrm>
          <a:prstGeom prst="rect">
            <a:avLst/>
          </a:prstGeom>
          <a:noFill/>
          <a:ln>
            <a:noFill/>
          </a:ln>
        </p:spPr>
        <p:txBody>
          <a:bodyPr spcFirstLastPara="1" wrap="square" lIns="0" tIns="0" rIns="0" bIns="0" anchor="t" anchorCtr="0">
            <a:normAutofit fontScale="90000"/>
          </a:bodyPr>
          <a:lstStyle/>
          <a:p>
            <a:pPr marL="0" lvl="0" indent="0" algn="l" rtl="0">
              <a:lnSpc>
                <a:spcPct val="90000"/>
              </a:lnSpc>
              <a:spcBef>
                <a:spcPts val="0"/>
              </a:spcBef>
              <a:spcAft>
                <a:spcPts val="0"/>
              </a:spcAft>
              <a:buClr>
                <a:schemeClr val="dk1"/>
              </a:buClr>
              <a:buSzPct val="118918"/>
              <a:buFont typeface="Times New Roman"/>
              <a:buNone/>
            </a:pPr>
            <a:r>
              <a:rPr lang="lt-LT" sz="3700"/>
              <a:t>Kompetencijų sąsajos – kaip klausimai atspindi kompetencijas? (I)</a:t>
            </a:r>
            <a:br>
              <a:rPr lang="lt-LT" b="0"/>
            </a:br>
            <a:endParaRPr/>
          </a:p>
        </p:txBody>
      </p:sp>
      <p:sp>
        <p:nvSpPr>
          <p:cNvPr id="195" name="Google Shape;195;p24"/>
          <p:cNvSpPr txBox="1">
            <a:spLocks noGrp="1"/>
          </p:cNvSpPr>
          <p:nvPr>
            <p:ph type="ftr" idx="11"/>
          </p:nvPr>
        </p:nvSpPr>
        <p:spPr>
          <a:xfrm>
            <a:off x="7505697" y="6419088"/>
            <a:ext cx="4114800" cy="320675"/>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400"/>
              <a:buNone/>
            </a:pPr>
            <a:r>
              <a:rPr lang="lt-LT"/>
              <a:t>Inžinerinių technologijų vertinimo gairės, 2025</a:t>
            </a:r>
            <a:endParaRPr/>
          </a:p>
        </p:txBody>
      </p:sp>
      <p:sp>
        <p:nvSpPr>
          <p:cNvPr id="196" name="Google Shape;196;p24"/>
          <p:cNvSpPr txBox="1">
            <a:spLocks noGrp="1"/>
          </p:cNvSpPr>
          <p:nvPr>
            <p:ph type="body" idx="1"/>
          </p:nvPr>
        </p:nvSpPr>
        <p:spPr>
          <a:xfrm>
            <a:off x="539925" y="2636825"/>
            <a:ext cx="7311900" cy="23088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1800"/>
              <a:buFont typeface="Arial"/>
              <a:buNone/>
            </a:pPr>
            <a:r>
              <a:rPr lang="lt-LT" sz="1800" b="1"/>
              <a:t>Pažinimo kompetencija</a:t>
            </a:r>
            <a:r>
              <a:rPr lang="lt-LT" sz="1800"/>
              <a:t> atsiskleidžia per klausimus, kai mokinys turi analizuoti reiškinius, procesus ar technologijų raidą. Pvz., klausimai apie pramonės revoliucijų išradimus, jų poveikį visuomenei, aplinkai ar kultūrai.</a:t>
            </a:r>
            <a:endParaRPr sz="1800"/>
          </a:p>
          <a:p>
            <a:pPr marL="0" marR="0" lvl="0" indent="0" algn="l" rtl="0">
              <a:lnSpc>
                <a:spcPct val="100000"/>
              </a:lnSpc>
              <a:spcBef>
                <a:spcPts val="0"/>
              </a:spcBef>
              <a:spcAft>
                <a:spcPts val="0"/>
              </a:spcAft>
              <a:buClr>
                <a:schemeClr val="dk1"/>
              </a:buClr>
              <a:buSzPts val="1800"/>
              <a:buFont typeface="Arial"/>
              <a:buNone/>
            </a:pPr>
            <a:endParaRPr sz="1800"/>
          </a:p>
          <a:p>
            <a:pPr marL="0" marR="0" lvl="0" indent="0" algn="l" rtl="0">
              <a:lnSpc>
                <a:spcPct val="100000"/>
              </a:lnSpc>
              <a:spcBef>
                <a:spcPts val="0"/>
              </a:spcBef>
              <a:spcAft>
                <a:spcPts val="0"/>
              </a:spcAft>
              <a:buClr>
                <a:schemeClr val="dk1"/>
              </a:buClr>
              <a:buSzPts val="1800"/>
              <a:buFont typeface="Arial"/>
              <a:buNone/>
            </a:pPr>
            <a:r>
              <a:rPr lang="lt-LT" sz="1800" b="1"/>
              <a:t>Kultūrinė kompetencija</a:t>
            </a:r>
            <a:r>
              <a:rPr lang="lt-LT" sz="1800"/>
              <a:t> atsiskleidžia, kai mokiniai susieja žinias su platesniu kultūriniu kontekstu: istorija, meno kūriniais, inžinerijos tradicijomis.</a:t>
            </a:r>
            <a:endParaRPr sz="1800"/>
          </a:p>
        </p:txBody>
      </p:sp>
      <p:sp>
        <p:nvSpPr>
          <p:cNvPr id="197" name="Google Shape;197;p24"/>
          <p:cNvSpPr txBox="1">
            <a:spLocks noGrp="1"/>
          </p:cNvSpPr>
          <p:nvPr>
            <p:ph type="sldNum" idx="12"/>
          </p:nvPr>
        </p:nvSpPr>
        <p:spPr>
          <a:xfrm>
            <a:off x="11409045" y="6333134"/>
            <a:ext cx="731700" cy="5250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lt-LT"/>
              <a:t>7</a:t>
            </a:fld>
            <a:endParaRPr/>
          </a:p>
        </p:txBody>
      </p:sp>
      <p:pic>
        <p:nvPicPr>
          <p:cNvPr id="198" name="Google Shape;198;p24" title="Kompetencijos vertinimo sričių schema.png"/>
          <p:cNvPicPr preferRelativeResize="0">
            <a:picLocks noGrp="1"/>
          </p:cNvPicPr>
          <p:nvPr>
            <p:ph type="pic" idx="2"/>
          </p:nvPr>
        </p:nvPicPr>
        <p:blipFill rotWithShape="1">
          <a:blip r:embed="rId3">
            <a:alphaModFix/>
          </a:blip>
          <a:srcRect l="2534" r="2525"/>
          <a:stretch/>
        </p:blipFill>
        <p:spPr>
          <a:xfrm>
            <a:off x="8168475" y="0"/>
            <a:ext cx="4023524" cy="4238100"/>
          </a:xfrm>
          <a:prstGeom prst="rect">
            <a:avLst/>
          </a:prstGeom>
          <a:solidFill>
            <a:srgbClr val="F2F2F2"/>
          </a:solid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5"/>
          <p:cNvSpPr txBox="1">
            <a:spLocks noGrp="1"/>
          </p:cNvSpPr>
          <p:nvPr>
            <p:ph type="title"/>
          </p:nvPr>
        </p:nvSpPr>
        <p:spPr>
          <a:xfrm>
            <a:off x="549649" y="446672"/>
            <a:ext cx="5076300" cy="1686600"/>
          </a:xfrm>
          <a:prstGeom prst="rect">
            <a:avLst/>
          </a:prstGeom>
        </p:spPr>
        <p:txBody>
          <a:bodyPr spcFirstLastPara="1" wrap="square" lIns="0" tIns="0" rIns="0" bIns="0" anchor="t" anchorCtr="0">
            <a:normAutofit/>
          </a:bodyPr>
          <a:lstStyle/>
          <a:p>
            <a:pPr marL="0" lvl="0" indent="0" algn="l" rtl="0">
              <a:spcBef>
                <a:spcPts val="0"/>
              </a:spcBef>
              <a:spcAft>
                <a:spcPts val="0"/>
              </a:spcAft>
              <a:buClr>
                <a:schemeClr val="dk1"/>
              </a:buClr>
              <a:buSzPts val="4400"/>
              <a:buFont typeface="Times New Roman"/>
              <a:buNone/>
            </a:pPr>
            <a:r>
              <a:rPr lang="lt-LT" sz="3700"/>
              <a:t>Kompetencijų sąsajos – kaip klausimai atspindi kompetencijas? (II)</a:t>
            </a:r>
            <a:endParaRPr/>
          </a:p>
        </p:txBody>
      </p:sp>
      <p:sp>
        <p:nvSpPr>
          <p:cNvPr id="205" name="Google Shape;205;p25"/>
          <p:cNvSpPr txBox="1">
            <a:spLocks noGrp="1"/>
          </p:cNvSpPr>
          <p:nvPr>
            <p:ph type="body" idx="1"/>
          </p:nvPr>
        </p:nvSpPr>
        <p:spPr>
          <a:xfrm>
            <a:off x="549650" y="2232775"/>
            <a:ext cx="7498800" cy="3756900"/>
          </a:xfrm>
          <a:prstGeom prst="rect">
            <a:avLst/>
          </a:prstGeom>
        </p:spPr>
        <p:txBody>
          <a:bodyPr spcFirstLastPara="1" wrap="square" lIns="0" tIns="0" rIns="0" bIns="0" anchor="t" anchorCtr="0">
            <a:noAutofit/>
          </a:bodyPr>
          <a:lstStyle/>
          <a:p>
            <a:pPr marL="0" lvl="0" indent="0" algn="l" rtl="0">
              <a:lnSpc>
                <a:spcPct val="100000"/>
              </a:lnSpc>
              <a:spcBef>
                <a:spcPts val="0"/>
              </a:spcBef>
              <a:spcAft>
                <a:spcPts val="0"/>
              </a:spcAft>
              <a:buNone/>
            </a:pPr>
            <a:r>
              <a:rPr lang="lt-LT" sz="1800" b="1" dirty="0">
                <a:solidFill>
                  <a:srgbClr val="000000"/>
                </a:solidFill>
              </a:rPr>
              <a:t>Socialinė, emocinė ir sveikos gyvensenos kompetencija</a:t>
            </a:r>
            <a:endParaRPr sz="1800" b="1" dirty="0">
              <a:solidFill>
                <a:srgbClr val="000000"/>
              </a:solidFill>
            </a:endParaRPr>
          </a:p>
          <a:p>
            <a:pPr marL="0" lvl="0" indent="0" algn="l" rtl="0">
              <a:lnSpc>
                <a:spcPct val="100000"/>
              </a:lnSpc>
              <a:spcBef>
                <a:spcPts val="0"/>
              </a:spcBef>
              <a:spcAft>
                <a:spcPts val="0"/>
              </a:spcAft>
              <a:buNone/>
            </a:pPr>
            <a:r>
              <a:rPr lang="lt-LT" sz="1800" dirty="0">
                <a:solidFill>
                  <a:srgbClr val="000000"/>
                </a:solidFill>
              </a:rPr>
              <a:t>– Socialinė kompetencija atsiskleidžia, kai klausimai reikalauja bendradarbiauti, suprasti, kaip technologiniai sprendimai veikia visuomenę (pvz., tiltų konstrukcijų analizė, ekologiniai sprendimai).</a:t>
            </a:r>
            <a:endParaRPr sz="1800" dirty="0">
              <a:solidFill>
                <a:srgbClr val="000000"/>
              </a:solidFill>
            </a:endParaRPr>
          </a:p>
          <a:p>
            <a:pPr marL="0" lvl="0" indent="0" algn="l" rtl="0">
              <a:lnSpc>
                <a:spcPct val="100000"/>
              </a:lnSpc>
              <a:spcBef>
                <a:spcPts val="0"/>
              </a:spcBef>
              <a:spcAft>
                <a:spcPts val="0"/>
              </a:spcAft>
              <a:buNone/>
            </a:pPr>
            <a:endParaRPr sz="1800" dirty="0">
              <a:solidFill>
                <a:srgbClr val="000000"/>
              </a:solidFill>
            </a:endParaRPr>
          </a:p>
          <a:p>
            <a:pPr marL="0" lvl="0" indent="0" algn="l" rtl="0">
              <a:lnSpc>
                <a:spcPct val="100000"/>
              </a:lnSpc>
              <a:spcBef>
                <a:spcPts val="0"/>
              </a:spcBef>
              <a:spcAft>
                <a:spcPts val="0"/>
              </a:spcAft>
              <a:buNone/>
            </a:pPr>
            <a:r>
              <a:rPr lang="lt-LT" sz="1800" dirty="0">
                <a:solidFill>
                  <a:srgbClr val="000000"/>
                </a:solidFill>
              </a:rPr>
              <a:t>– Emocinė kompetencija – kai mokinys turi reflektuoti savo darbo eigą, įvertinti savo veiksmų poveikį, pripažinti klaidas, iš jų mokytis. Klausimai apie darbo proceso vertinimą (D sritis) padeda tai ugdyti.</a:t>
            </a:r>
            <a:endParaRPr sz="1800" dirty="0">
              <a:solidFill>
                <a:srgbClr val="000000"/>
              </a:solidFill>
            </a:endParaRPr>
          </a:p>
          <a:p>
            <a:pPr marL="0" lvl="0" indent="0" algn="l" rtl="0">
              <a:lnSpc>
                <a:spcPct val="100000"/>
              </a:lnSpc>
              <a:spcBef>
                <a:spcPts val="0"/>
              </a:spcBef>
              <a:spcAft>
                <a:spcPts val="0"/>
              </a:spcAft>
              <a:buNone/>
            </a:pPr>
            <a:endParaRPr sz="1800" dirty="0">
              <a:solidFill>
                <a:srgbClr val="000000"/>
              </a:solidFill>
            </a:endParaRPr>
          </a:p>
          <a:p>
            <a:pPr marL="0" lvl="0" indent="0" algn="l" rtl="0">
              <a:lnSpc>
                <a:spcPct val="100000"/>
              </a:lnSpc>
              <a:spcBef>
                <a:spcPts val="0"/>
              </a:spcBef>
              <a:spcAft>
                <a:spcPts val="0"/>
              </a:spcAft>
              <a:buClr>
                <a:schemeClr val="dk1"/>
              </a:buClr>
              <a:buSzPts val="1800"/>
              <a:buFont typeface="Arial"/>
              <a:buNone/>
            </a:pPr>
            <a:r>
              <a:rPr lang="lt-LT" sz="1800" dirty="0">
                <a:solidFill>
                  <a:srgbClr val="000000"/>
                </a:solidFill>
              </a:rPr>
              <a:t>– Socialinė, emocinė ir sveikos gyvensenos kompetencija atsiskleidžia per klausimus apie saugų darbo organizavimą, tinkamų medžiagų parinkimą, ergonomiškus sprendimus, gamybos proceso poveikį sveikatai. Pvz., užduotys, kuriose mokiniai turi parinkti tinkamą medieną indams skirtą maistui.</a:t>
            </a:r>
            <a:endParaRPr sz="1800" dirty="0"/>
          </a:p>
          <a:p>
            <a:pPr marL="0" lvl="0" indent="0" algn="l" rtl="0">
              <a:lnSpc>
                <a:spcPct val="100000"/>
              </a:lnSpc>
              <a:spcBef>
                <a:spcPts val="0"/>
              </a:spcBef>
              <a:spcAft>
                <a:spcPts val="0"/>
              </a:spcAft>
              <a:buClr>
                <a:schemeClr val="dk1"/>
              </a:buClr>
              <a:buSzPts val="1800"/>
              <a:buFont typeface="Arial"/>
              <a:buNone/>
            </a:pPr>
            <a:endParaRPr sz="1800" dirty="0"/>
          </a:p>
          <a:p>
            <a:pPr marL="0" lvl="0" indent="0" algn="l" rtl="0">
              <a:spcBef>
                <a:spcPts val="1000"/>
              </a:spcBef>
              <a:spcAft>
                <a:spcPts val="0"/>
              </a:spcAft>
              <a:buNone/>
            </a:pPr>
            <a:endParaRPr sz="1800" dirty="0"/>
          </a:p>
        </p:txBody>
      </p:sp>
      <p:sp>
        <p:nvSpPr>
          <p:cNvPr id="206" name="Google Shape;206;p25"/>
          <p:cNvSpPr txBox="1">
            <a:spLocks noGrp="1"/>
          </p:cNvSpPr>
          <p:nvPr>
            <p:ph type="sldNum" idx="12"/>
          </p:nvPr>
        </p:nvSpPr>
        <p:spPr>
          <a:xfrm>
            <a:off x="11409045" y="6333134"/>
            <a:ext cx="731700" cy="5250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lt-LT"/>
              <a:t>8</a:t>
            </a:fld>
            <a:endParaRPr/>
          </a:p>
        </p:txBody>
      </p:sp>
      <p:pic>
        <p:nvPicPr>
          <p:cNvPr id="207" name="Google Shape;207;p25" title="Kompetencijos vertinimo sričių schema.png"/>
          <p:cNvPicPr preferRelativeResize="0">
            <a:picLocks noGrp="1"/>
          </p:cNvPicPr>
          <p:nvPr>
            <p:ph type="pic" idx="2"/>
          </p:nvPr>
        </p:nvPicPr>
        <p:blipFill rotWithShape="1">
          <a:blip r:embed="rId3">
            <a:alphaModFix/>
          </a:blip>
          <a:srcRect l="2534" r="2525"/>
          <a:stretch/>
        </p:blipFill>
        <p:spPr>
          <a:xfrm>
            <a:off x="8168475" y="0"/>
            <a:ext cx="4023524" cy="4238100"/>
          </a:xfrm>
          <a:prstGeom prst="rect">
            <a:avLst/>
          </a:prstGeom>
          <a:solidFill>
            <a:srgbClr val="F2F2F2"/>
          </a:solidFill>
          <a:ln>
            <a:noFill/>
          </a:ln>
        </p:spPr>
      </p:pic>
      <p:sp>
        <p:nvSpPr>
          <p:cNvPr id="208" name="Google Shape;208;p25"/>
          <p:cNvSpPr txBox="1">
            <a:spLocks noGrp="1"/>
          </p:cNvSpPr>
          <p:nvPr>
            <p:ph type="ftr" idx="11"/>
          </p:nvPr>
        </p:nvSpPr>
        <p:spPr>
          <a:xfrm>
            <a:off x="7505697" y="6419088"/>
            <a:ext cx="4114800" cy="3207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400"/>
              <a:buNone/>
            </a:pPr>
            <a:r>
              <a:rPr lang="lt-LT"/>
              <a:t>Inžinerinių technologijų vertinimo gairės, 2025</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6"/>
          <p:cNvSpPr txBox="1">
            <a:spLocks noGrp="1"/>
          </p:cNvSpPr>
          <p:nvPr>
            <p:ph type="title"/>
          </p:nvPr>
        </p:nvSpPr>
        <p:spPr>
          <a:xfrm>
            <a:off x="549649" y="446672"/>
            <a:ext cx="5076300" cy="16866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lt-LT" sz="3700"/>
              <a:t>Kompetencijų sąsajos – kaip klausimai atspindi kompetencijas? (III)</a:t>
            </a:r>
            <a:endParaRPr/>
          </a:p>
        </p:txBody>
      </p:sp>
      <p:sp>
        <p:nvSpPr>
          <p:cNvPr id="215" name="Google Shape;215;p26"/>
          <p:cNvSpPr txBox="1">
            <a:spLocks noGrp="1"/>
          </p:cNvSpPr>
          <p:nvPr>
            <p:ph type="body" idx="1"/>
          </p:nvPr>
        </p:nvSpPr>
        <p:spPr>
          <a:xfrm>
            <a:off x="549650" y="2549500"/>
            <a:ext cx="8481600" cy="2184000"/>
          </a:xfrm>
          <a:prstGeom prst="rect">
            <a:avLst/>
          </a:prstGeom>
        </p:spPr>
        <p:txBody>
          <a:bodyPr spcFirstLastPara="1" wrap="square" lIns="0" tIns="0" rIns="0" bIns="0" anchor="t" anchorCtr="0">
            <a:noAutofit/>
          </a:bodyPr>
          <a:lstStyle/>
          <a:p>
            <a:pPr marL="0" lvl="0" indent="0" algn="l" rtl="0">
              <a:lnSpc>
                <a:spcPct val="100000"/>
              </a:lnSpc>
              <a:spcBef>
                <a:spcPts val="0"/>
              </a:spcBef>
              <a:spcAft>
                <a:spcPts val="0"/>
              </a:spcAft>
              <a:buNone/>
            </a:pPr>
            <a:r>
              <a:rPr lang="lt-LT" sz="1800"/>
              <a:t>Kūrybiškumo kompetencija – siūlomi inovatyvūs technologiniai sprendimai.</a:t>
            </a:r>
            <a:endParaRPr sz="1800"/>
          </a:p>
          <a:p>
            <a:pPr marL="0" lvl="0" indent="0" algn="l" rtl="0">
              <a:lnSpc>
                <a:spcPct val="100000"/>
              </a:lnSpc>
              <a:spcBef>
                <a:spcPts val="0"/>
              </a:spcBef>
              <a:spcAft>
                <a:spcPts val="0"/>
              </a:spcAft>
              <a:buNone/>
            </a:pPr>
            <a:endParaRPr sz="1800"/>
          </a:p>
          <a:p>
            <a:pPr marL="0" lvl="0" indent="0" algn="l" rtl="0">
              <a:lnSpc>
                <a:spcPct val="100000"/>
              </a:lnSpc>
              <a:spcBef>
                <a:spcPts val="0"/>
              </a:spcBef>
              <a:spcAft>
                <a:spcPts val="0"/>
              </a:spcAft>
              <a:buNone/>
            </a:pPr>
            <a:r>
              <a:rPr lang="lt-LT" sz="1800"/>
              <a:t>Skaitmeninė kompetencija – CAD programų naudojimas ir kt.</a:t>
            </a:r>
            <a:endParaRPr sz="1800"/>
          </a:p>
          <a:p>
            <a:pPr marL="0" lvl="0" indent="0" algn="l" rtl="0">
              <a:lnSpc>
                <a:spcPct val="100000"/>
              </a:lnSpc>
              <a:spcBef>
                <a:spcPts val="0"/>
              </a:spcBef>
              <a:spcAft>
                <a:spcPts val="0"/>
              </a:spcAft>
              <a:buNone/>
            </a:pPr>
            <a:endParaRPr sz="1800"/>
          </a:p>
          <a:p>
            <a:pPr marL="0" lvl="0" indent="0" algn="l" rtl="0">
              <a:lnSpc>
                <a:spcPct val="100000"/>
              </a:lnSpc>
              <a:spcBef>
                <a:spcPts val="0"/>
              </a:spcBef>
              <a:spcAft>
                <a:spcPts val="0"/>
              </a:spcAft>
              <a:buNone/>
            </a:pPr>
            <a:r>
              <a:rPr lang="lt-LT" sz="1800"/>
              <a:t>Pilietiškumo kompetencija – demonstruojami tvarūs pasirinkimai.</a:t>
            </a:r>
            <a:endParaRPr sz="1800"/>
          </a:p>
          <a:p>
            <a:pPr marL="0" lvl="0" indent="0" algn="l" rtl="0">
              <a:lnSpc>
                <a:spcPct val="100000"/>
              </a:lnSpc>
              <a:spcBef>
                <a:spcPts val="0"/>
              </a:spcBef>
              <a:spcAft>
                <a:spcPts val="0"/>
              </a:spcAft>
              <a:buNone/>
            </a:pPr>
            <a:endParaRPr sz="1800"/>
          </a:p>
          <a:p>
            <a:pPr marL="0" lvl="0" indent="0" algn="l" rtl="0">
              <a:lnSpc>
                <a:spcPct val="100000"/>
              </a:lnSpc>
              <a:spcBef>
                <a:spcPts val="0"/>
              </a:spcBef>
              <a:spcAft>
                <a:spcPts val="0"/>
              </a:spcAft>
              <a:buNone/>
            </a:pPr>
            <a:r>
              <a:rPr lang="lt-LT" sz="1800"/>
              <a:t>Komunikavimo kompetencija – mokinių pristatymai ir tinkama darbų dokumentacija.</a:t>
            </a:r>
            <a:endParaRPr/>
          </a:p>
        </p:txBody>
      </p:sp>
      <p:sp>
        <p:nvSpPr>
          <p:cNvPr id="216" name="Google Shape;216;p26"/>
          <p:cNvSpPr txBox="1">
            <a:spLocks noGrp="1"/>
          </p:cNvSpPr>
          <p:nvPr>
            <p:ph type="sldNum" idx="12"/>
          </p:nvPr>
        </p:nvSpPr>
        <p:spPr>
          <a:xfrm>
            <a:off x="11409045" y="6333134"/>
            <a:ext cx="731700" cy="5250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lt-LT"/>
              <a:t>9</a:t>
            </a:fld>
            <a:endParaRPr/>
          </a:p>
        </p:txBody>
      </p:sp>
      <p:pic>
        <p:nvPicPr>
          <p:cNvPr id="217" name="Google Shape;217;p26" title="Kompetencijos vertinimo sričių schema.png"/>
          <p:cNvPicPr preferRelativeResize="0">
            <a:picLocks noGrp="1"/>
          </p:cNvPicPr>
          <p:nvPr>
            <p:ph type="pic" idx="2"/>
          </p:nvPr>
        </p:nvPicPr>
        <p:blipFill rotWithShape="1">
          <a:blip r:embed="rId3">
            <a:alphaModFix/>
          </a:blip>
          <a:srcRect l="2534" r="2525"/>
          <a:stretch/>
        </p:blipFill>
        <p:spPr>
          <a:xfrm>
            <a:off x="8168475" y="0"/>
            <a:ext cx="4023524" cy="4238100"/>
          </a:xfrm>
          <a:prstGeom prst="rect">
            <a:avLst/>
          </a:prstGeom>
          <a:solidFill>
            <a:srgbClr val="F2F2F2"/>
          </a:solidFill>
          <a:ln>
            <a:noFill/>
          </a:ln>
        </p:spPr>
      </p:pic>
      <p:sp>
        <p:nvSpPr>
          <p:cNvPr id="218" name="Google Shape;218;p26"/>
          <p:cNvSpPr txBox="1">
            <a:spLocks noGrp="1"/>
          </p:cNvSpPr>
          <p:nvPr>
            <p:ph type="ftr" idx="11"/>
          </p:nvPr>
        </p:nvSpPr>
        <p:spPr>
          <a:xfrm>
            <a:off x="7505697" y="6419088"/>
            <a:ext cx="4114800" cy="3207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400"/>
              <a:buNone/>
            </a:pPr>
            <a:r>
              <a:rPr lang="lt-LT"/>
              <a:t>Inžinerinių technologijų vertinimo gairės, 2025</a:t>
            </a:r>
            <a:endParaRPr/>
          </a:p>
        </p:txBody>
      </p:sp>
      <p:sp>
        <p:nvSpPr>
          <p:cNvPr id="219" name="Google Shape;219;p26"/>
          <p:cNvSpPr txBox="1"/>
          <p:nvPr/>
        </p:nvSpPr>
        <p:spPr>
          <a:xfrm>
            <a:off x="462300" y="5302450"/>
            <a:ext cx="11539200" cy="43085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lt-LT" sz="1600" dirty="0"/>
              <a:t>Kompetencijos </a:t>
            </a:r>
            <a:r>
              <a:rPr lang="lt-LT" sz="1600" b="1" dirty="0"/>
              <a:t>nėra atskirai tikrinamos</a:t>
            </a:r>
            <a:r>
              <a:rPr lang="lt-LT" sz="1600" dirty="0"/>
              <a:t>, bet jos atsiskleidžia netiesiogiai per įvairius klausimų tipus ir praktines užduotis.</a:t>
            </a:r>
            <a:endParaRPr sz="1600" dirty="0">
              <a:solidFill>
                <a:schemeClr val="dk1"/>
              </a:solidFill>
            </a:endParaRPr>
          </a:p>
        </p:txBody>
      </p:sp>
    </p:spTree>
  </p:cSld>
  <p:clrMapOvr>
    <a:masterClrMapping/>
  </p:clrMapOvr>
</p:sld>
</file>

<file path=ppt/theme/theme1.xml><?xml version="1.0" encoding="utf-8"?>
<a:theme xmlns:a="http://schemas.openxmlformats.org/drawingml/2006/main" name="Office Theme">
  <a:themeElements>
    <a:clrScheme name="NŠA">
      <a:dk1>
        <a:srgbClr val="322C23"/>
      </a:dk1>
      <a:lt1>
        <a:srgbClr val="FFFFFF"/>
      </a:lt1>
      <a:dk2>
        <a:srgbClr val="322C23"/>
      </a:dk2>
      <a:lt2>
        <a:srgbClr val="FFFFFF"/>
      </a:lt2>
      <a:accent1>
        <a:srgbClr val="286151"/>
      </a:accent1>
      <a:accent2>
        <a:srgbClr val="7198F8"/>
      </a:accent2>
      <a:accent3>
        <a:srgbClr val="DAD2FB"/>
      </a:accent3>
      <a:accent4>
        <a:srgbClr val="D8FE51"/>
      </a:accent4>
      <a:accent5>
        <a:srgbClr val="DAD2FB"/>
      </a:accent5>
      <a:accent6>
        <a:srgbClr val="7098F7"/>
      </a:accent6>
      <a:hlink>
        <a:srgbClr val="322C23"/>
      </a:hlink>
      <a:folHlink>
        <a:srgbClr val="322C2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257</TotalTime>
  <Words>1452</Words>
  <Application>Microsoft Office PowerPoint</Application>
  <PresentationFormat>Plačiaekranė</PresentationFormat>
  <Paragraphs>160</Paragraphs>
  <Slides>19</Slides>
  <Notes>19</Notes>
  <HiddenSlides>0</HiddenSlides>
  <MMClips>0</MMClips>
  <ScaleCrop>false</ScaleCrop>
  <HeadingPairs>
    <vt:vector size="6" baseType="variant">
      <vt:variant>
        <vt:lpstr>Naudojami šriftai</vt:lpstr>
      </vt:variant>
      <vt:variant>
        <vt:i4>3</vt:i4>
      </vt:variant>
      <vt:variant>
        <vt:lpstr>Tema</vt:lpstr>
      </vt:variant>
      <vt:variant>
        <vt:i4>1</vt:i4>
      </vt:variant>
      <vt:variant>
        <vt:lpstr>Skaidrių pavadinimai</vt:lpstr>
      </vt:variant>
      <vt:variant>
        <vt:i4>19</vt:i4>
      </vt:variant>
    </vt:vector>
  </HeadingPairs>
  <TitlesOfParts>
    <vt:vector size="23" baseType="lpstr">
      <vt:lpstr>Aptos</vt:lpstr>
      <vt:lpstr>Arial</vt:lpstr>
      <vt:lpstr>Times New Roman</vt:lpstr>
      <vt:lpstr>Office Theme</vt:lpstr>
      <vt:lpstr>Inžinerinių technologijų vertinimo gairės (projektas)</vt:lpstr>
      <vt:lpstr>Inžinerinių technologijų vertinimo gairių tikslas ir paskirtis</vt:lpstr>
      <vt:lpstr>Vertinimo tikslas ir uždaviniai</vt:lpstr>
      <vt:lpstr>Vertinimo gairių struktūra –  pasiekimų sritys ir lygiai </vt:lpstr>
      <vt:lpstr>Pasiekimų lygiai</vt:lpstr>
      <vt:lpstr>Klausimų tipai – uždari, atviri, vizualiniai ir praktiniai </vt:lpstr>
      <vt:lpstr>Kompetencijų sąsajos – kaip klausimai atspindi kompetencijas? (I) </vt:lpstr>
      <vt:lpstr>Kompetencijų sąsajos – kaip klausimai atspindi kompetencijas? (II)</vt:lpstr>
      <vt:lpstr>Kompetencijų sąsajos – kaip klausimai atspindi kompetencijas? (III)</vt:lpstr>
      <vt:lpstr>Kompetencijų sąsajų klausimuose pavyzdžiai (I)</vt:lpstr>
      <vt:lpstr>Kompetencijų sąsajų klausimuose pavyzdžiai pavyzdžiai (II)</vt:lpstr>
      <vt:lpstr>„PowerPoint“ pateiktis</vt:lpstr>
      <vt:lpstr>„PowerPoint“ pateiktis</vt:lpstr>
      <vt:lpstr>„PowerPoint“ pateiktis</vt:lpstr>
      <vt:lpstr>„PowerPoint“ pateiktis</vt:lpstr>
      <vt:lpstr>Baigiamosios nuostatos – rekomendacijos mokytojams</vt:lpstr>
      <vt:lpstr>Taškų paskirstymo modelis – praktinis pavyzdys</vt:lpstr>
      <vt:lpstr>Navigacija  – kur rasti „Inžinerinių technologijų vertinimo gairių (projektą)“?</vt:lpstr>
      <vt:lpstr>Kviečiame dalintis įžvalgomis, patirtimi ir pasiūlymais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Miglė Parachnevičienė</cp:lastModifiedBy>
  <cp:revision>1</cp:revision>
  <dcterms:modified xsi:type="dcterms:W3CDTF">2025-11-05T11:53:16Z</dcterms:modified>
</cp:coreProperties>
</file>