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3"/>
  </p:sldMasterIdLst>
  <p:notesMasterIdLst>
    <p:notesMasterId r:id="rId5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7" r:id="rId54"/>
    <p:sldId id="308" r:id="rId5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/>
    <p:restoredTop sz="94720"/>
  </p:normalViewPr>
  <p:slideViewPr>
    <p:cSldViewPr snapToGrid="0">
      <p:cViewPr varScale="1">
        <p:scale>
          <a:sx n="282" d="100"/>
          <a:sy n="282" d="100"/>
        </p:scale>
        <p:origin x="432" y="1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6/11/relationships/changesInfo" Target="changesInfos/changesInfo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ina Mišeikytė" userId="b56610e1-7ee8-4d5e-afda-0b0c9e780c32" providerId="ADAL" clId="{35C81335-0EF2-8F4C-942D-6DF1849F0A6C}"/>
    <pc:docChg chg="modSld">
      <pc:chgData name="Evelina Mišeikytė" userId="b56610e1-7ee8-4d5e-afda-0b0c9e780c32" providerId="ADAL" clId="{35C81335-0EF2-8F4C-942D-6DF1849F0A6C}" dt="2024-04-02T09:57:45.281" v="6" actId="20577"/>
      <pc:docMkLst>
        <pc:docMk/>
      </pc:docMkLst>
      <pc:sldChg chg="modSp mod modNotesTx">
        <pc:chgData name="Evelina Mišeikytė" userId="b56610e1-7ee8-4d5e-afda-0b0c9e780c32" providerId="ADAL" clId="{35C81335-0EF2-8F4C-942D-6DF1849F0A6C}" dt="2024-04-02T09:57:45.281" v="6" actId="20577"/>
        <pc:sldMkLst>
          <pc:docMk/>
          <pc:sldMk cId="0" sldId="262"/>
        </pc:sldMkLst>
        <pc:picChg chg="mod">
          <ac:chgData name="Evelina Mišeikytė" userId="b56610e1-7ee8-4d5e-afda-0b0c9e780c32" providerId="ADAL" clId="{35C81335-0EF2-8F4C-942D-6DF1849F0A6C}" dt="2024-04-02T09:55:45.367" v="2" actId="14100"/>
          <ac:picMkLst>
            <pc:docMk/>
            <pc:sldMk cId="0" sldId="262"/>
            <ac:picMk id="3" creationId="{F836F323-0023-38C7-5027-C3D35D8A2D05}"/>
          </ac:picMkLst>
        </pc:picChg>
      </pc:sldChg>
      <pc:sldChg chg="modSp mod modNotesTx">
        <pc:chgData name="Evelina Mišeikytė" userId="b56610e1-7ee8-4d5e-afda-0b0c9e780c32" providerId="ADAL" clId="{35C81335-0EF2-8F4C-942D-6DF1849F0A6C}" dt="2024-04-02T09:56:57.577" v="4" actId="20577"/>
        <pc:sldMkLst>
          <pc:docMk/>
          <pc:sldMk cId="0" sldId="266"/>
        </pc:sldMkLst>
        <pc:picChg chg="mod">
          <ac:chgData name="Evelina Mišeikytė" userId="b56610e1-7ee8-4d5e-afda-0b0c9e780c32" providerId="ADAL" clId="{35C81335-0EF2-8F4C-942D-6DF1849F0A6C}" dt="2024-04-02T09:55:38.045" v="0" actId="14100"/>
          <ac:picMkLst>
            <pc:docMk/>
            <pc:sldMk cId="0" sldId="266"/>
            <ac:picMk id="3" creationId="{0D5B679C-2A37-3639-7E82-899720E835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fed80924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efed809241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fed80924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efed80924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=s_3tnU54ITo 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fed80924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fed80924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fed809241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efed809241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fed80924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efed80924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efed809241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efed809241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efed80924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efed80924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efed80924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efed80924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efed80924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efed80924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efed809241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efed809241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efed80924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efed80924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efed809241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efed809241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efed809241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efed809241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efed809241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efed809241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efed809241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efed809241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efed80924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efed809241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efed80924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efed80924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efed80924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efed809241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efed80924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efed80924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efed80924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efed809241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efed809241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efed809241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efed80924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efed80924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efed809241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efed809241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efed809241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efed809241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fed80924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fed80924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efed80924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efed80924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efed80924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efed809241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efed809241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efed809241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efed809241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efed809241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efed80924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efed80924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efed80924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efed80924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efed809241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efed809241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fed80924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fed80924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efed80924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efed80924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fed809241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efed809241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efed80924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efed80924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efed809241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efed809241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efed809241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efed809241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efed809241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efed809241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efed809241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efed809241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efed809241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efed809241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efed809241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efed809241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efed809241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efed809241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efed80924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efed80924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efed80924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efed809241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efed809241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efed809241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efed809241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efed809241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fed80924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efed80924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fed80924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fed80924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=u3y7uDhmPSk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fed80924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fed80924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fed80924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efed80924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_3tnU54IT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3y7uDhmPSk&amp;t=2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character with arms raised&#10;&#10;Description automatically generated">
            <a:extLst>
              <a:ext uri="{FF2B5EF4-FFF2-40B4-BE49-F238E27FC236}">
                <a16:creationId xmlns:a16="http://schemas.microsoft.com/office/drawing/2014/main" id="{59AFBA96-ADCA-7088-B90B-84CA33FA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ue background with black text&#10;&#10;Description automatically generated">
            <a:extLst>
              <a:ext uri="{FF2B5EF4-FFF2-40B4-BE49-F238E27FC236}">
                <a16:creationId xmlns:a16="http://schemas.microsoft.com/office/drawing/2014/main" id="{A172E5A5-892F-1ADB-8D57-15DF5D9AF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drawing on a pape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D5B679C-2A37-3639-7E82-899720E83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9606400" cy="5403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green rectangle with white text&#10;&#10;Description automatically generated">
            <a:extLst>
              <a:ext uri="{FF2B5EF4-FFF2-40B4-BE49-F238E27FC236}">
                <a16:creationId xmlns:a16="http://schemas.microsoft.com/office/drawing/2014/main" id="{8328DA04-2082-9495-E659-0BC5CBDE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04BF4BAF-72E8-CB47-F58D-1C8FA95B5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and pink text&#10;&#10;Description automatically generated">
            <a:extLst>
              <a:ext uri="{FF2B5EF4-FFF2-40B4-BE49-F238E27FC236}">
                <a16:creationId xmlns:a16="http://schemas.microsoft.com/office/drawing/2014/main" id="{DEDCB7CF-42DB-6A19-8464-42326B999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sign with blue and pink text&#10;&#10;Description automatically generated">
            <a:extLst>
              <a:ext uri="{FF2B5EF4-FFF2-40B4-BE49-F238E27FC236}">
                <a16:creationId xmlns:a16="http://schemas.microsoft.com/office/drawing/2014/main" id="{097A5F9B-829C-A2D1-8E51-2594135E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and green text&#10;&#10;Description automatically generated">
            <a:extLst>
              <a:ext uri="{FF2B5EF4-FFF2-40B4-BE49-F238E27FC236}">
                <a16:creationId xmlns:a16="http://schemas.microsoft.com/office/drawing/2014/main" id="{4E1185E1-CE69-9971-3698-EA7811FB1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178A554B-D96C-0801-08EA-63EE66B1A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AC50A13E-EDC8-DBB6-AADD-4B843AD8B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53A8F098-229F-C411-76D7-3794DBE44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white text&#10;&#10;Description automatically generated">
            <a:extLst>
              <a:ext uri="{FF2B5EF4-FFF2-40B4-BE49-F238E27FC236}">
                <a16:creationId xmlns:a16="http://schemas.microsoft.com/office/drawing/2014/main" id="{726CF1B6-A119-7C85-9971-38832B440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37C10EC5-8F5C-4400-1094-9486FA8E3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3A8AA0CF-880A-C7C9-A1EB-A0F671768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text with blue and green border&#10;&#10;Description automatically generated">
            <a:extLst>
              <a:ext uri="{FF2B5EF4-FFF2-40B4-BE49-F238E27FC236}">
                <a16:creationId xmlns:a16="http://schemas.microsoft.com/office/drawing/2014/main" id="{E5E54CD8-7CF2-3C53-A156-03D0BA32E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982BAAFD-31D8-7B40-8F32-694CFDD60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19AC43C7-4618-E0BB-7535-1D04AC0B1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white background&#10;&#10;Description automatically generated">
            <a:extLst>
              <a:ext uri="{FF2B5EF4-FFF2-40B4-BE49-F238E27FC236}">
                <a16:creationId xmlns:a16="http://schemas.microsoft.com/office/drawing/2014/main" id="{8572C65F-3D6E-7E93-81DE-F0D897B9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ue background with black text&#10;&#10;Description automatically generated">
            <a:extLst>
              <a:ext uri="{FF2B5EF4-FFF2-40B4-BE49-F238E27FC236}">
                <a16:creationId xmlns:a16="http://schemas.microsoft.com/office/drawing/2014/main" id="{8F0118D9-8DD0-4830-C15D-9AAA78115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B18D7DF4-D78A-5DCB-7B1E-68594E338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and pink text&#10;&#10;Description automatically generated">
            <a:extLst>
              <a:ext uri="{FF2B5EF4-FFF2-40B4-BE49-F238E27FC236}">
                <a16:creationId xmlns:a16="http://schemas.microsoft.com/office/drawing/2014/main" id="{0B02D231-F049-44C2-ACB4-741E78D32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BBE260BD-8EA9-DDFA-701A-769C22F98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white text&#10;&#10;Description automatically generated">
            <a:extLst>
              <a:ext uri="{FF2B5EF4-FFF2-40B4-BE49-F238E27FC236}">
                <a16:creationId xmlns:a16="http://schemas.microsoft.com/office/drawing/2014/main" id="{F73241C2-7323-EEE2-C41F-F41D2B4B2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ue rectangle with black text&#10;&#10;Description automatically generated">
            <a:extLst>
              <a:ext uri="{FF2B5EF4-FFF2-40B4-BE49-F238E27FC236}">
                <a16:creationId xmlns:a16="http://schemas.microsoft.com/office/drawing/2014/main" id="{4BA94D20-06E2-0E05-F192-8766FD009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and pink text&#10;&#10;Description automatically generated">
            <a:extLst>
              <a:ext uri="{FF2B5EF4-FFF2-40B4-BE49-F238E27FC236}">
                <a16:creationId xmlns:a16="http://schemas.microsoft.com/office/drawing/2014/main" id="{4B91DA12-4FC0-4CA7-3B4C-88B9068B3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C1420315-130A-D34A-A0E1-B58852AAF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211029A4-AF52-6E3D-5AA1-6D90040D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and green text&#10;&#10;Description automatically generated">
            <a:extLst>
              <a:ext uri="{FF2B5EF4-FFF2-40B4-BE49-F238E27FC236}">
                <a16:creationId xmlns:a16="http://schemas.microsoft.com/office/drawing/2014/main" id="{51C17902-B7C3-2B13-B62A-42763DB01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and pink text&#10;&#10;Description automatically generated">
            <a:extLst>
              <a:ext uri="{FF2B5EF4-FFF2-40B4-BE49-F238E27FC236}">
                <a16:creationId xmlns:a16="http://schemas.microsoft.com/office/drawing/2014/main" id="{1F26D94B-6A47-CF4A-78E3-250F1DB26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5A0AB139-B868-C691-0BC2-0849D7313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white text&#10;&#10;Description automatically generated">
            <a:extLst>
              <a:ext uri="{FF2B5EF4-FFF2-40B4-BE49-F238E27FC236}">
                <a16:creationId xmlns:a16="http://schemas.microsoft.com/office/drawing/2014/main" id="{CAF9073C-E847-C606-9001-9DA646E8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and green text&#10;&#10;Description automatically generated">
            <a:extLst>
              <a:ext uri="{FF2B5EF4-FFF2-40B4-BE49-F238E27FC236}">
                <a16:creationId xmlns:a16="http://schemas.microsoft.com/office/drawing/2014/main" id="{1068DD49-3F79-4441-626F-CF43F515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and green border&#10;&#10;Description automatically generated">
            <a:extLst>
              <a:ext uri="{FF2B5EF4-FFF2-40B4-BE49-F238E27FC236}">
                <a16:creationId xmlns:a16="http://schemas.microsoft.com/office/drawing/2014/main" id="{567063BA-D582-C97E-6A0B-4174D465A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sign with blue and green text&#10;&#10;Description automatically generated">
            <a:extLst>
              <a:ext uri="{FF2B5EF4-FFF2-40B4-BE49-F238E27FC236}">
                <a16:creationId xmlns:a16="http://schemas.microsoft.com/office/drawing/2014/main" id="{DD389060-EB8E-CCFF-9545-56143376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white text&#10;&#10;Description automatically generated">
            <a:extLst>
              <a:ext uri="{FF2B5EF4-FFF2-40B4-BE49-F238E27FC236}">
                <a16:creationId xmlns:a16="http://schemas.microsoft.com/office/drawing/2014/main" id="{A106F2C7-BBD5-5114-DBA9-C5C58DF4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5C8A197-E74A-7246-4655-DEDE0B24E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and green border&#10;&#10;Description automatically generated">
            <a:extLst>
              <a:ext uri="{FF2B5EF4-FFF2-40B4-BE49-F238E27FC236}">
                <a16:creationId xmlns:a16="http://schemas.microsoft.com/office/drawing/2014/main" id="{84237D4C-EE14-B8B2-F0F4-70DF4BC88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oard with blue and pink text&#10;&#10;Description automatically generated">
            <a:extLst>
              <a:ext uri="{FF2B5EF4-FFF2-40B4-BE49-F238E27FC236}">
                <a16:creationId xmlns:a16="http://schemas.microsoft.com/office/drawing/2014/main" id="{60F214E2-5CCA-ADBB-FD1F-CB6F2A75A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D77889A1-D3FB-F114-8F4D-9881A6B3F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sign with blue and green text&#10;&#10;Description automatically generated">
            <a:extLst>
              <a:ext uri="{FF2B5EF4-FFF2-40B4-BE49-F238E27FC236}">
                <a16:creationId xmlns:a16="http://schemas.microsoft.com/office/drawing/2014/main" id="{8CB17669-AED0-5FB3-89FF-53DB5F76D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and green text&#10;&#10;Description automatically generated">
            <a:extLst>
              <a:ext uri="{FF2B5EF4-FFF2-40B4-BE49-F238E27FC236}">
                <a16:creationId xmlns:a16="http://schemas.microsoft.com/office/drawing/2014/main" id="{C96E9A30-F11C-0EFC-4645-AB799EB83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and green text&#10;&#10;Description automatically generated">
            <a:extLst>
              <a:ext uri="{FF2B5EF4-FFF2-40B4-BE49-F238E27FC236}">
                <a16:creationId xmlns:a16="http://schemas.microsoft.com/office/drawing/2014/main" id="{17C7C063-DD9D-FDFB-8048-8B0D281DA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galija_video_freefinga_final_resized">
            <a:hlinkClick r:id="" action="ppaction://media"/>
            <a:extLst>
              <a:ext uri="{FF2B5EF4-FFF2-40B4-BE49-F238E27FC236}">
                <a16:creationId xmlns:a16="http://schemas.microsoft.com/office/drawing/2014/main" id="{F1D2E65C-D447-8440-4937-B9E1E06A6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and green border&#10;&#10;Description automatically generated">
            <a:extLst>
              <a:ext uri="{FF2B5EF4-FFF2-40B4-BE49-F238E27FC236}">
                <a16:creationId xmlns:a16="http://schemas.microsoft.com/office/drawing/2014/main" id="{42F533F5-7625-27EC-7469-2CEE67A5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green and blue border&#10;&#10;Description automatically generated">
            <a:extLst>
              <a:ext uri="{FF2B5EF4-FFF2-40B4-BE49-F238E27FC236}">
                <a16:creationId xmlns:a16="http://schemas.microsoft.com/office/drawing/2014/main" id="{F4E5B165-2588-C4F0-63BD-9D29D1636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and pink text&#10;&#10;Description automatically generated">
            <a:extLst>
              <a:ext uri="{FF2B5EF4-FFF2-40B4-BE49-F238E27FC236}">
                <a16:creationId xmlns:a16="http://schemas.microsoft.com/office/drawing/2014/main" id="{D76BE7B8-2D92-6E94-FA19-DA5F3FF37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white text&#10;&#10;Description automatically generated">
            <a:extLst>
              <a:ext uri="{FF2B5EF4-FFF2-40B4-BE49-F238E27FC236}">
                <a16:creationId xmlns:a16="http://schemas.microsoft.com/office/drawing/2014/main" id="{6110B1D0-39E6-3FD2-CBB9-1B9F2437A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character with arms raised&#10;&#10;Description automatically generated">
            <a:extLst>
              <a:ext uri="{FF2B5EF4-FFF2-40B4-BE49-F238E27FC236}">
                <a16:creationId xmlns:a16="http://schemas.microsoft.com/office/drawing/2014/main" id="{2B60ECD5-C8EA-5229-72E0-16BB1154A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and pink text&#10;&#10;Description automatically generated">
            <a:extLst>
              <a:ext uri="{FF2B5EF4-FFF2-40B4-BE49-F238E27FC236}">
                <a16:creationId xmlns:a16="http://schemas.microsoft.com/office/drawing/2014/main" id="{5DE30018-466E-7839-EBC4-57DCF33EB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is hands on his hea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836F323-0023-38C7-5027-C3D35D8A2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629"/>
            <a:ext cx="9152000" cy="514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and green text&#10;&#10;Description automatically generated">
            <a:extLst>
              <a:ext uri="{FF2B5EF4-FFF2-40B4-BE49-F238E27FC236}">
                <a16:creationId xmlns:a16="http://schemas.microsoft.com/office/drawing/2014/main" id="{6B3EB14D-009C-5C2E-0CAD-8D67FBF74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4AD7A7F8-99D7-1775-83D2-FCA72CA1D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94A98C46A5E541BC147ED80B00A305" ma:contentTypeVersion="15" ma:contentTypeDescription="Create a new document." ma:contentTypeScope="" ma:versionID="30d5c56b8d08b5f016bf8de3db842c3c">
  <xsd:schema xmlns:xsd="http://www.w3.org/2001/XMLSchema" xmlns:xs="http://www.w3.org/2001/XMLSchema" xmlns:p="http://schemas.microsoft.com/office/2006/metadata/properties" xmlns:ns2="6b414775-771f-4c88-bf1f-101acd697e31" xmlns:ns3="a13546e0-6927-4c88-b1f7-6c6fa81102a9" targetNamespace="http://schemas.microsoft.com/office/2006/metadata/properties" ma:root="true" ma:fieldsID="c4676f97deea35a7d081dd3d5276a264" ns2:_="" ns3:_="">
    <xsd:import namespace="6b414775-771f-4c88-bf1f-101acd697e31"/>
    <xsd:import namespace="a13546e0-6927-4c88-b1f7-6c6fa81102a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14775-771f-4c88-bf1f-101acd697e3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70ec22e-b868-4f78-a84e-ce462addbb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546e0-6927-4c88-b1f7-6c6fa81102a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df0276a-3b9a-4f4d-b726-d47b5317bdb8}" ma:internalName="TaxCatchAll" ma:showField="CatchAllData" ma:web="a13546e0-6927-4c88-b1f7-6c6fa8110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929F99-9AA0-4539-99BF-B9F304DC2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414775-771f-4c88-bf1f-101acd697e31"/>
    <ds:schemaRef ds:uri="a13546e0-6927-4c88-b1f7-6c6fa81102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3385E2-4E7F-4041-A59A-2A533A7082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28</Words>
  <Application>Microsoft Macintosh PowerPoint</Application>
  <PresentationFormat>On-screen Show (16:9)</PresentationFormat>
  <Paragraphs>2</Paragraphs>
  <Slides>52</Slides>
  <Notes>52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Evelina Mišeikytė</cp:lastModifiedBy>
  <cp:revision>3</cp:revision>
  <dcterms:modified xsi:type="dcterms:W3CDTF">2024-04-02T09:57:54Z</dcterms:modified>
</cp:coreProperties>
</file>