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 id="2147483660" r:id="rId4"/>
  </p:sldMasterIdLst>
  <p:notesMasterIdLst>
    <p:notesMasterId r:id="rId109"/>
  </p:notesMasterIdLst>
  <p:sldIdLst>
    <p:sldId id="440" r:id="rId5"/>
    <p:sldId id="257" r:id="rId6"/>
    <p:sldId id="343" r:id="rId7"/>
    <p:sldId id="426" r:id="rId8"/>
    <p:sldId id="344" r:id="rId9"/>
    <p:sldId id="345" r:id="rId10"/>
    <p:sldId id="346" r:id="rId11"/>
    <p:sldId id="347" r:id="rId12"/>
    <p:sldId id="348" r:id="rId13"/>
    <p:sldId id="349" r:id="rId14"/>
    <p:sldId id="350" r:id="rId15"/>
    <p:sldId id="409" r:id="rId16"/>
    <p:sldId id="351" r:id="rId17"/>
    <p:sldId id="408" r:id="rId18"/>
    <p:sldId id="410" r:id="rId19"/>
    <p:sldId id="352" r:id="rId20"/>
    <p:sldId id="411" r:id="rId21"/>
    <p:sldId id="412" r:id="rId22"/>
    <p:sldId id="353" r:id="rId23"/>
    <p:sldId id="354" r:id="rId24"/>
    <p:sldId id="413" r:id="rId25"/>
    <p:sldId id="355" r:id="rId26"/>
    <p:sldId id="356" r:id="rId27"/>
    <p:sldId id="357" r:id="rId28"/>
    <p:sldId id="358" r:id="rId29"/>
    <p:sldId id="359" r:id="rId30"/>
    <p:sldId id="360" r:id="rId31"/>
    <p:sldId id="361" r:id="rId32"/>
    <p:sldId id="362" r:id="rId33"/>
    <p:sldId id="363" r:id="rId34"/>
    <p:sldId id="364" r:id="rId35"/>
    <p:sldId id="427" r:id="rId36"/>
    <p:sldId id="444" r:id="rId37"/>
    <p:sldId id="365" r:id="rId38"/>
    <p:sldId id="366" r:id="rId39"/>
    <p:sldId id="367" r:id="rId40"/>
    <p:sldId id="368" r:id="rId41"/>
    <p:sldId id="428" r:id="rId42"/>
    <p:sldId id="369" r:id="rId43"/>
    <p:sldId id="370" r:id="rId44"/>
    <p:sldId id="371" r:id="rId45"/>
    <p:sldId id="372" r:id="rId46"/>
    <p:sldId id="373" r:id="rId47"/>
    <p:sldId id="374" r:id="rId48"/>
    <p:sldId id="375" r:id="rId49"/>
    <p:sldId id="376" r:id="rId50"/>
    <p:sldId id="377" r:id="rId51"/>
    <p:sldId id="378" r:id="rId52"/>
    <p:sldId id="379" r:id="rId53"/>
    <p:sldId id="380" r:id="rId54"/>
    <p:sldId id="381" r:id="rId55"/>
    <p:sldId id="382" r:id="rId56"/>
    <p:sldId id="383" r:id="rId57"/>
    <p:sldId id="384" r:id="rId58"/>
    <p:sldId id="385" r:id="rId59"/>
    <p:sldId id="446" r:id="rId60"/>
    <p:sldId id="445" r:id="rId61"/>
    <p:sldId id="386" r:id="rId62"/>
    <p:sldId id="387" r:id="rId63"/>
    <p:sldId id="388" r:id="rId64"/>
    <p:sldId id="429" r:id="rId65"/>
    <p:sldId id="389" r:id="rId66"/>
    <p:sldId id="430" r:id="rId67"/>
    <p:sldId id="390" r:id="rId68"/>
    <p:sldId id="431" r:id="rId69"/>
    <p:sldId id="391" r:id="rId70"/>
    <p:sldId id="392" r:id="rId71"/>
    <p:sldId id="414" r:id="rId72"/>
    <p:sldId id="415" r:id="rId73"/>
    <p:sldId id="393" r:id="rId74"/>
    <p:sldId id="394" r:id="rId75"/>
    <p:sldId id="395" r:id="rId76"/>
    <p:sldId id="416" r:id="rId77"/>
    <p:sldId id="396" r:id="rId78"/>
    <p:sldId id="418" r:id="rId79"/>
    <p:sldId id="417" r:id="rId80"/>
    <p:sldId id="419" r:id="rId81"/>
    <p:sldId id="397" r:id="rId82"/>
    <p:sldId id="420" r:id="rId83"/>
    <p:sldId id="421" r:id="rId84"/>
    <p:sldId id="398" r:id="rId85"/>
    <p:sldId id="399" r:id="rId86"/>
    <p:sldId id="400" r:id="rId87"/>
    <p:sldId id="401" r:id="rId88"/>
    <p:sldId id="402" r:id="rId89"/>
    <p:sldId id="403" r:id="rId90"/>
    <p:sldId id="404" r:id="rId91"/>
    <p:sldId id="405" r:id="rId92"/>
    <p:sldId id="422" r:id="rId93"/>
    <p:sldId id="423" r:id="rId94"/>
    <p:sldId id="406" r:id="rId95"/>
    <p:sldId id="424" r:id="rId96"/>
    <p:sldId id="425" r:id="rId97"/>
    <p:sldId id="407" r:id="rId98"/>
    <p:sldId id="330" r:id="rId99"/>
    <p:sldId id="447" r:id="rId100"/>
    <p:sldId id="448" r:id="rId101"/>
    <p:sldId id="433" r:id="rId102"/>
    <p:sldId id="432" r:id="rId103"/>
    <p:sldId id="434" r:id="rId104"/>
    <p:sldId id="449" r:id="rId105"/>
    <p:sldId id="437" r:id="rId106"/>
    <p:sldId id="333" r:id="rId107"/>
    <p:sldId id="438" r:id="rId108"/>
  </p:sldIdLst>
  <p:sldSz cx="12192000" cy="6858000"/>
  <p:notesSz cx="6858000" cy="9144000"/>
  <p:defaultText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16997F2-8E4D-1099-2D1E-B2DE82FF16F7}" name="Fiberta" initials="F" userId="Fiberta"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3" d="100"/>
          <a:sy n="63" d="100"/>
        </p:scale>
        <p:origin x="804" y="136"/>
      </p:cViewPr>
      <p:guideLst/>
    </p:cSldViewPr>
  </p:slideViewPr>
  <p:notesTextViewPr>
    <p:cViewPr>
      <p:scale>
        <a:sx n="1" d="1"/>
        <a:sy n="1" d="1"/>
      </p:scale>
      <p:origin x="0" y="0"/>
    </p:cViewPr>
  </p:notesTextViewPr>
  <p:sorterViewPr>
    <p:cViewPr>
      <p:scale>
        <a:sx n="100" d="100"/>
        <a:sy n="100" d="100"/>
      </p:scale>
      <p:origin x="0" y="-2924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theme" Target="theme/theme1.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tableStyles" Target="tableStyle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microsoft.com/office/2018/10/relationships/authors" Target="author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2.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notesMaster" Target="notesMasters/notesMaster1.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presProps" Target="pres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slideMaster" Target="slideMasters/slideMaster1.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t-L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E42108-452E-4F3F-80A6-C390FA88E3E2}" type="datetimeFigureOut">
              <a:rPr lang="lt-LT" smtClean="0"/>
              <a:t>2024-09-16</a:t>
            </a:fld>
            <a:endParaRPr lang="lt-L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t-L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lt-L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t-L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A7E1C8-C12A-403C-836E-DF2686947DBE}" type="slidenum">
              <a:rPr lang="lt-LT" smtClean="0"/>
              <a:t>‹#›</a:t>
            </a:fld>
            <a:endParaRPr lang="lt-LT"/>
          </a:p>
        </p:txBody>
      </p:sp>
    </p:spTree>
    <p:extLst>
      <p:ext uri="{BB962C8B-B14F-4D97-AF65-F5344CB8AC3E}">
        <p14:creationId xmlns:p14="http://schemas.microsoft.com/office/powerpoint/2010/main" val="40939703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a:p>
        </p:txBody>
      </p:sp>
      <p:sp>
        <p:nvSpPr>
          <p:cNvPr id="4" name="Slide Number Placeholder 3"/>
          <p:cNvSpPr>
            <a:spLocks noGrp="1"/>
          </p:cNvSpPr>
          <p:nvPr>
            <p:ph type="sldNum" sz="quarter" idx="5"/>
          </p:nvPr>
        </p:nvSpPr>
        <p:spPr/>
        <p:txBody>
          <a:bodyPr/>
          <a:lstStyle/>
          <a:p>
            <a:fld id="{43A7E1C8-C12A-403C-836E-DF2686947DBE}" type="slidenum">
              <a:rPr lang="lt-LT" smtClean="0"/>
              <a:t>8</a:t>
            </a:fld>
            <a:endParaRPr lang="lt-LT"/>
          </a:p>
        </p:txBody>
      </p:sp>
    </p:spTree>
    <p:extLst>
      <p:ext uri="{BB962C8B-B14F-4D97-AF65-F5344CB8AC3E}">
        <p14:creationId xmlns:p14="http://schemas.microsoft.com/office/powerpoint/2010/main" val="39777654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a:p>
        </p:txBody>
      </p:sp>
      <p:sp>
        <p:nvSpPr>
          <p:cNvPr id="4" name="Slide Number Placeholder 3"/>
          <p:cNvSpPr>
            <a:spLocks noGrp="1"/>
          </p:cNvSpPr>
          <p:nvPr>
            <p:ph type="sldNum" sz="quarter" idx="5"/>
          </p:nvPr>
        </p:nvSpPr>
        <p:spPr/>
        <p:txBody>
          <a:bodyPr/>
          <a:lstStyle/>
          <a:p>
            <a:fld id="{43A7E1C8-C12A-403C-836E-DF2686947DBE}" type="slidenum">
              <a:rPr lang="lt-LT" smtClean="0"/>
              <a:t>10</a:t>
            </a:fld>
            <a:endParaRPr lang="lt-LT"/>
          </a:p>
        </p:txBody>
      </p:sp>
    </p:spTree>
    <p:extLst>
      <p:ext uri="{BB962C8B-B14F-4D97-AF65-F5344CB8AC3E}">
        <p14:creationId xmlns:p14="http://schemas.microsoft.com/office/powerpoint/2010/main" val="16583904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a:p>
        </p:txBody>
      </p:sp>
      <p:sp>
        <p:nvSpPr>
          <p:cNvPr id="4" name="Slide Number Placeholder 3"/>
          <p:cNvSpPr>
            <a:spLocks noGrp="1"/>
          </p:cNvSpPr>
          <p:nvPr>
            <p:ph type="sldNum" sz="quarter" idx="5"/>
          </p:nvPr>
        </p:nvSpPr>
        <p:spPr/>
        <p:txBody>
          <a:bodyPr/>
          <a:lstStyle/>
          <a:p>
            <a:fld id="{43A7E1C8-C12A-403C-836E-DF2686947DBE}" type="slidenum">
              <a:rPr lang="lt-LT" smtClean="0"/>
              <a:t>60</a:t>
            </a:fld>
            <a:endParaRPr lang="lt-LT"/>
          </a:p>
        </p:txBody>
      </p:sp>
    </p:spTree>
    <p:extLst>
      <p:ext uri="{BB962C8B-B14F-4D97-AF65-F5344CB8AC3E}">
        <p14:creationId xmlns:p14="http://schemas.microsoft.com/office/powerpoint/2010/main" val="14149951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2A0C3-5425-1AA6-8BB5-06D3705E1F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lt-LT"/>
          </a:p>
        </p:txBody>
      </p:sp>
      <p:sp>
        <p:nvSpPr>
          <p:cNvPr id="3" name="Subtitle 2">
            <a:extLst>
              <a:ext uri="{FF2B5EF4-FFF2-40B4-BE49-F238E27FC236}">
                <a16:creationId xmlns:a16="http://schemas.microsoft.com/office/drawing/2014/main" id="{ACFA4F7F-AD85-3D0C-EE89-B258CB0B997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lt-LT"/>
          </a:p>
        </p:txBody>
      </p:sp>
      <p:sp>
        <p:nvSpPr>
          <p:cNvPr id="4" name="Date Placeholder 3">
            <a:extLst>
              <a:ext uri="{FF2B5EF4-FFF2-40B4-BE49-F238E27FC236}">
                <a16:creationId xmlns:a16="http://schemas.microsoft.com/office/drawing/2014/main" id="{BDC9B3C9-F426-7620-1E25-2BDE035281A2}"/>
              </a:ext>
            </a:extLst>
          </p:cNvPr>
          <p:cNvSpPr>
            <a:spLocks noGrp="1"/>
          </p:cNvSpPr>
          <p:nvPr>
            <p:ph type="dt" sz="half" idx="10"/>
          </p:nvPr>
        </p:nvSpPr>
        <p:spPr/>
        <p:txBody>
          <a:bodyPr/>
          <a:lstStyle/>
          <a:p>
            <a:fld id="{D0822666-4D8C-4A61-AAC8-A6B27CDA18FF}" type="datetimeFigureOut">
              <a:rPr lang="lt-LT" smtClean="0"/>
              <a:t>2024-09-16</a:t>
            </a:fld>
            <a:endParaRPr lang="lt-LT"/>
          </a:p>
        </p:txBody>
      </p:sp>
      <p:sp>
        <p:nvSpPr>
          <p:cNvPr id="5" name="Footer Placeholder 4">
            <a:extLst>
              <a:ext uri="{FF2B5EF4-FFF2-40B4-BE49-F238E27FC236}">
                <a16:creationId xmlns:a16="http://schemas.microsoft.com/office/drawing/2014/main" id="{E79578F2-E828-C789-1D07-76EFED61D44B}"/>
              </a:ext>
            </a:extLst>
          </p:cNvPr>
          <p:cNvSpPr>
            <a:spLocks noGrp="1"/>
          </p:cNvSpPr>
          <p:nvPr>
            <p:ph type="ftr" sz="quarter" idx="11"/>
          </p:nvPr>
        </p:nvSpPr>
        <p:spPr/>
        <p:txBody>
          <a:bodyPr/>
          <a:lstStyle/>
          <a:p>
            <a:endParaRPr lang="lt-LT"/>
          </a:p>
        </p:txBody>
      </p:sp>
      <p:sp>
        <p:nvSpPr>
          <p:cNvPr id="6" name="Slide Number Placeholder 5">
            <a:extLst>
              <a:ext uri="{FF2B5EF4-FFF2-40B4-BE49-F238E27FC236}">
                <a16:creationId xmlns:a16="http://schemas.microsoft.com/office/drawing/2014/main" id="{E5A52DE8-CC2A-575C-F40A-24151E24FE05}"/>
              </a:ext>
            </a:extLst>
          </p:cNvPr>
          <p:cNvSpPr>
            <a:spLocks noGrp="1"/>
          </p:cNvSpPr>
          <p:nvPr>
            <p:ph type="sldNum" sz="quarter" idx="12"/>
          </p:nvPr>
        </p:nvSpPr>
        <p:spPr/>
        <p:txBody>
          <a:bodyPr/>
          <a:lstStyle/>
          <a:p>
            <a:fld id="{DF50E6B1-DA4C-49E2-B22F-5FFAFFFBD7CD}" type="slidenum">
              <a:rPr lang="lt-LT" smtClean="0"/>
              <a:t>‹#›</a:t>
            </a:fld>
            <a:endParaRPr lang="lt-LT"/>
          </a:p>
        </p:txBody>
      </p:sp>
    </p:spTree>
    <p:extLst>
      <p:ext uri="{BB962C8B-B14F-4D97-AF65-F5344CB8AC3E}">
        <p14:creationId xmlns:p14="http://schemas.microsoft.com/office/powerpoint/2010/main" val="37296671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C3861-6F66-5222-CC38-5C848E0BF0BB}"/>
              </a:ext>
            </a:extLst>
          </p:cNvPr>
          <p:cNvSpPr>
            <a:spLocks noGrp="1"/>
          </p:cNvSpPr>
          <p:nvPr>
            <p:ph type="title"/>
          </p:nvPr>
        </p:nvSpPr>
        <p:spPr/>
        <p:txBody>
          <a:bodyPr/>
          <a:lstStyle/>
          <a:p>
            <a:r>
              <a:rPr lang="en-US"/>
              <a:t>Click to edit Master title style</a:t>
            </a:r>
            <a:endParaRPr lang="lt-LT"/>
          </a:p>
        </p:txBody>
      </p:sp>
      <p:sp>
        <p:nvSpPr>
          <p:cNvPr id="3" name="Vertical Text Placeholder 2">
            <a:extLst>
              <a:ext uri="{FF2B5EF4-FFF2-40B4-BE49-F238E27FC236}">
                <a16:creationId xmlns:a16="http://schemas.microsoft.com/office/drawing/2014/main" id="{D1003276-8007-7044-A158-E7ADE30A6E2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Date Placeholder 3">
            <a:extLst>
              <a:ext uri="{FF2B5EF4-FFF2-40B4-BE49-F238E27FC236}">
                <a16:creationId xmlns:a16="http://schemas.microsoft.com/office/drawing/2014/main" id="{FF83A0D9-8DBE-9A7F-EAAA-116A591F8A04}"/>
              </a:ext>
            </a:extLst>
          </p:cNvPr>
          <p:cNvSpPr>
            <a:spLocks noGrp="1"/>
          </p:cNvSpPr>
          <p:nvPr>
            <p:ph type="dt" sz="half" idx="10"/>
          </p:nvPr>
        </p:nvSpPr>
        <p:spPr/>
        <p:txBody>
          <a:bodyPr/>
          <a:lstStyle/>
          <a:p>
            <a:fld id="{D0822666-4D8C-4A61-AAC8-A6B27CDA18FF}" type="datetimeFigureOut">
              <a:rPr lang="lt-LT" smtClean="0"/>
              <a:t>2024-09-16</a:t>
            </a:fld>
            <a:endParaRPr lang="lt-LT"/>
          </a:p>
        </p:txBody>
      </p:sp>
      <p:sp>
        <p:nvSpPr>
          <p:cNvPr id="5" name="Footer Placeholder 4">
            <a:extLst>
              <a:ext uri="{FF2B5EF4-FFF2-40B4-BE49-F238E27FC236}">
                <a16:creationId xmlns:a16="http://schemas.microsoft.com/office/drawing/2014/main" id="{CBE2102D-5979-7B26-7276-D61B56A32A27}"/>
              </a:ext>
            </a:extLst>
          </p:cNvPr>
          <p:cNvSpPr>
            <a:spLocks noGrp="1"/>
          </p:cNvSpPr>
          <p:nvPr>
            <p:ph type="ftr" sz="quarter" idx="11"/>
          </p:nvPr>
        </p:nvSpPr>
        <p:spPr/>
        <p:txBody>
          <a:bodyPr/>
          <a:lstStyle/>
          <a:p>
            <a:endParaRPr lang="lt-LT"/>
          </a:p>
        </p:txBody>
      </p:sp>
      <p:sp>
        <p:nvSpPr>
          <p:cNvPr id="6" name="Slide Number Placeholder 5">
            <a:extLst>
              <a:ext uri="{FF2B5EF4-FFF2-40B4-BE49-F238E27FC236}">
                <a16:creationId xmlns:a16="http://schemas.microsoft.com/office/drawing/2014/main" id="{257330E1-DAAA-0272-2A19-C134356C3A5E}"/>
              </a:ext>
            </a:extLst>
          </p:cNvPr>
          <p:cNvSpPr>
            <a:spLocks noGrp="1"/>
          </p:cNvSpPr>
          <p:nvPr>
            <p:ph type="sldNum" sz="quarter" idx="12"/>
          </p:nvPr>
        </p:nvSpPr>
        <p:spPr/>
        <p:txBody>
          <a:bodyPr/>
          <a:lstStyle/>
          <a:p>
            <a:fld id="{DF50E6B1-DA4C-49E2-B22F-5FFAFFFBD7CD}" type="slidenum">
              <a:rPr lang="lt-LT" smtClean="0"/>
              <a:t>‹#›</a:t>
            </a:fld>
            <a:endParaRPr lang="lt-LT"/>
          </a:p>
        </p:txBody>
      </p:sp>
    </p:spTree>
    <p:extLst>
      <p:ext uri="{BB962C8B-B14F-4D97-AF65-F5344CB8AC3E}">
        <p14:creationId xmlns:p14="http://schemas.microsoft.com/office/powerpoint/2010/main" val="4396097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CF0866-4FD0-31CA-9E65-B587D55E094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lt-LT"/>
          </a:p>
        </p:txBody>
      </p:sp>
      <p:sp>
        <p:nvSpPr>
          <p:cNvPr id="3" name="Vertical Text Placeholder 2">
            <a:extLst>
              <a:ext uri="{FF2B5EF4-FFF2-40B4-BE49-F238E27FC236}">
                <a16:creationId xmlns:a16="http://schemas.microsoft.com/office/drawing/2014/main" id="{A24441F7-70C1-AFE1-4DC9-39EE70E4C30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Date Placeholder 3">
            <a:extLst>
              <a:ext uri="{FF2B5EF4-FFF2-40B4-BE49-F238E27FC236}">
                <a16:creationId xmlns:a16="http://schemas.microsoft.com/office/drawing/2014/main" id="{B16A3508-F8C0-5C38-A7E5-65C939FEB5EC}"/>
              </a:ext>
            </a:extLst>
          </p:cNvPr>
          <p:cNvSpPr>
            <a:spLocks noGrp="1"/>
          </p:cNvSpPr>
          <p:nvPr>
            <p:ph type="dt" sz="half" idx="10"/>
          </p:nvPr>
        </p:nvSpPr>
        <p:spPr/>
        <p:txBody>
          <a:bodyPr/>
          <a:lstStyle/>
          <a:p>
            <a:fld id="{D0822666-4D8C-4A61-AAC8-A6B27CDA18FF}" type="datetimeFigureOut">
              <a:rPr lang="lt-LT" smtClean="0"/>
              <a:t>2024-09-16</a:t>
            </a:fld>
            <a:endParaRPr lang="lt-LT"/>
          </a:p>
        </p:txBody>
      </p:sp>
      <p:sp>
        <p:nvSpPr>
          <p:cNvPr id="5" name="Footer Placeholder 4">
            <a:extLst>
              <a:ext uri="{FF2B5EF4-FFF2-40B4-BE49-F238E27FC236}">
                <a16:creationId xmlns:a16="http://schemas.microsoft.com/office/drawing/2014/main" id="{A5E760A7-6A01-EF67-3761-28A39FBC74B3}"/>
              </a:ext>
            </a:extLst>
          </p:cNvPr>
          <p:cNvSpPr>
            <a:spLocks noGrp="1"/>
          </p:cNvSpPr>
          <p:nvPr>
            <p:ph type="ftr" sz="quarter" idx="11"/>
          </p:nvPr>
        </p:nvSpPr>
        <p:spPr/>
        <p:txBody>
          <a:bodyPr/>
          <a:lstStyle/>
          <a:p>
            <a:endParaRPr lang="lt-LT"/>
          </a:p>
        </p:txBody>
      </p:sp>
      <p:sp>
        <p:nvSpPr>
          <p:cNvPr id="6" name="Slide Number Placeholder 5">
            <a:extLst>
              <a:ext uri="{FF2B5EF4-FFF2-40B4-BE49-F238E27FC236}">
                <a16:creationId xmlns:a16="http://schemas.microsoft.com/office/drawing/2014/main" id="{465044CB-C49F-A2FC-CF60-1C12034DC1D0}"/>
              </a:ext>
            </a:extLst>
          </p:cNvPr>
          <p:cNvSpPr>
            <a:spLocks noGrp="1"/>
          </p:cNvSpPr>
          <p:nvPr>
            <p:ph type="sldNum" sz="quarter" idx="12"/>
          </p:nvPr>
        </p:nvSpPr>
        <p:spPr/>
        <p:txBody>
          <a:bodyPr/>
          <a:lstStyle/>
          <a:p>
            <a:fld id="{DF50E6B1-DA4C-49E2-B22F-5FFAFFFBD7CD}" type="slidenum">
              <a:rPr lang="lt-LT" smtClean="0"/>
              <a:t>‹#›</a:t>
            </a:fld>
            <a:endParaRPr lang="lt-LT"/>
          </a:p>
        </p:txBody>
      </p:sp>
    </p:spTree>
    <p:extLst>
      <p:ext uri="{BB962C8B-B14F-4D97-AF65-F5344CB8AC3E}">
        <p14:creationId xmlns:p14="http://schemas.microsoft.com/office/powerpoint/2010/main" val="41385928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Pavadinimo skaidrė">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7AA5F565-E67A-5104-CDAF-66E37CAD4079}"/>
              </a:ext>
            </a:extLst>
          </p:cNvPr>
          <p:cNvSpPr>
            <a:spLocks noGrp="1"/>
          </p:cNvSpPr>
          <p:nvPr>
            <p:ph type="ctrTitle"/>
          </p:nvPr>
        </p:nvSpPr>
        <p:spPr>
          <a:xfrm>
            <a:off x="1524000" y="1122363"/>
            <a:ext cx="9144000" cy="2387600"/>
          </a:xfrm>
        </p:spPr>
        <p:txBody>
          <a:bodyPr anchor="b"/>
          <a:lstStyle>
            <a:lvl1pPr algn="ctr">
              <a:defRPr sz="6000"/>
            </a:lvl1pPr>
          </a:lstStyle>
          <a:p>
            <a:r>
              <a:rPr lang="lt-LT"/>
              <a:t>Spustelėję redaguokite stilių</a:t>
            </a:r>
          </a:p>
        </p:txBody>
      </p:sp>
      <p:sp>
        <p:nvSpPr>
          <p:cNvPr id="3" name="Antrinis pavadinimas 2">
            <a:extLst>
              <a:ext uri="{FF2B5EF4-FFF2-40B4-BE49-F238E27FC236}">
                <a16:creationId xmlns:a16="http://schemas.microsoft.com/office/drawing/2014/main" id="{B0B171F0-FF86-8ADD-D7D6-B17CA7D6CC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t-LT"/>
              <a:t>Spustelėkite norėdami redaguoti šablono paantraštės stilių</a:t>
            </a:r>
          </a:p>
        </p:txBody>
      </p:sp>
      <p:sp>
        <p:nvSpPr>
          <p:cNvPr id="4" name="Datos vietos rezervavimo ženklas 3">
            <a:extLst>
              <a:ext uri="{FF2B5EF4-FFF2-40B4-BE49-F238E27FC236}">
                <a16:creationId xmlns:a16="http://schemas.microsoft.com/office/drawing/2014/main" id="{C1563C56-08C7-4082-BB02-39496B916A72}"/>
              </a:ext>
            </a:extLst>
          </p:cNvPr>
          <p:cNvSpPr>
            <a:spLocks noGrp="1"/>
          </p:cNvSpPr>
          <p:nvPr>
            <p:ph type="dt" sz="half" idx="10"/>
          </p:nvPr>
        </p:nvSpPr>
        <p:spPr/>
        <p:txBody>
          <a:bodyPr/>
          <a:lstStyle/>
          <a:p>
            <a:fld id="{77F55589-41B2-4568-B2A8-ADC256635004}" type="datetimeFigureOut">
              <a:rPr lang="lt-LT" smtClean="0"/>
              <a:t>2024-09-16</a:t>
            </a:fld>
            <a:endParaRPr lang="lt-LT"/>
          </a:p>
        </p:txBody>
      </p:sp>
      <p:sp>
        <p:nvSpPr>
          <p:cNvPr id="5" name="Poraštės vietos rezervavimo ženklas 4">
            <a:extLst>
              <a:ext uri="{FF2B5EF4-FFF2-40B4-BE49-F238E27FC236}">
                <a16:creationId xmlns:a16="http://schemas.microsoft.com/office/drawing/2014/main" id="{2BAFA856-2E4B-AF02-C662-A5A00E40F838}"/>
              </a:ext>
            </a:extLst>
          </p:cNvPr>
          <p:cNvSpPr>
            <a:spLocks noGrp="1"/>
          </p:cNvSpPr>
          <p:nvPr>
            <p:ph type="ftr" sz="quarter" idx="11"/>
          </p:nvPr>
        </p:nvSpPr>
        <p:spPr/>
        <p:txBody>
          <a:bodyPr/>
          <a:lstStyle/>
          <a:p>
            <a:endParaRPr lang="lt-LT"/>
          </a:p>
        </p:txBody>
      </p:sp>
      <p:sp>
        <p:nvSpPr>
          <p:cNvPr id="6" name="Skaidrės numerio vietos rezervavimo ženklas 5">
            <a:extLst>
              <a:ext uri="{FF2B5EF4-FFF2-40B4-BE49-F238E27FC236}">
                <a16:creationId xmlns:a16="http://schemas.microsoft.com/office/drawing/2014/main" id="{05F32050-F761-A238-3C2B-CFEB3724684B}"/>
              </a:ext>
            </a:extLst>
          </p:cNvPr>
          <p:cNvSpPr>
            <a:spLocks noGrp="1"/>
          </p:cNvSpPr>
          <p:nvPr>
            <p:ph type="sldNum" sz="quarter" idx="12"/>
          </p:nvPr>
        </p:nvSpPr>
        <p:spPr/>
        <p:txBody>
          <a:bodyPr/>
          <a:lstStyle/>
          <a:p>
            <a:fld id="{407BFE95-CB9B-48B9-B3AD-4598A9346AF5}" type="slidenum">
              <a:rPr lang="lt-LT" smtClean="0"/>
              <a:t>‹#›</a:t>
            </a:fld>
            <a:endParaRPr lang="lt-LT"/>
          </a:p>
        </p:txBody>
      </p:sp>
    </p:spTree>
    <p:extLst>
      <p:ext uri="{BB962C8B-B14F-4D97-AF65-F5344CB8AC3E}">
        <p14:creationId xmlns:p14="http://schemas.microsoft.com/office/powerpoint/2010/main" val="23053344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Pavadinimas ir turinys">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38054559-A62A-5B38-3ED5-CAD72A62DC90}"/>
              </a:ext>
            </a:extLst>
          </p:cNvPr>
          <p:cNvSpPr>
            <a:spLocks noGrp="1"/>
          </p:cNvSpPr>
          <p:nvPr>
            <p:ph type="title"/>
          </p:nvPr>
        </p:nvSpPr>
        <p:spPr/>
        <p:txBody>
          <a:bodyPr/>
          <a:lstStyle/>
          <a:p>
            <a:r>
              <a:rPr lang="lt-LT"/>
              <a:t>Spustelėję redaguokite stilių</a:t>
            </a:r>
          </a:p>
        </p:txBody>
      </p:sp>
      <p:sp>
        <p:nvSpPr>
          <p:cNvPr id="3" name="Turinio vietos rezervavimo ženklas 2">
            <a:extLst>
              <a:ext uri="{FF2B5EF4-FFF2-40B4-BE49-F238E27FC236}">
                <a16:creationId xmlns:a16="http://schemas.microsoft.com/office/drawing/2014/main" id="{9724EF70-5FCC-6C4F-F6DA-449B039EDFC2}"/>
              </a:ext>
            </a:extLst>
          </p:cNvPr>
          <p:cNvSpPr>
            <a:spLocks noGrp="1"/>
          </p:cNvSpPr>
          <p:nvPr>
            <p:ph idx="1"/>
          </p:nvPr>
        </p:nvSpPr>
        <p:spPr/>
        <p:txBody>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4" name="Datos vietos rezervavimo ženklas 3">
            <a:extLst>
              <a:ext uri="{FF2B5EF4-FFF2-40B4-BE49-F238E27FC236}">
                <a16:creationId xmlns:a16="http://schemas.microsoft.com/office/drawing/2014/main" id="{222664DC-E63C-4FD4-B09A-CE929231BC98}"/>
              </a:ext>
            </a:extLst>
          </p:cNvPr>
          <p:cNvSpPr>
            <a:spLocks noGrp="1"/>
          </p:cNvSpPr>
          <p:nvPr>
            <p:ph type="dt" sz="half" idx="10"/>
          </p:nvPr>
        </p:nvSpPr>
        <p:spPr/>
        <p:txBody>
          <a:bodyPr/>
          <a:lstStyle/>
          <a:p>
            <a:fld id="{77F55589-41B2-4568-B2A8-ADC256635004}" type="datetimeFigureOut">
              <a:rPr lang="lt-LT" smtClean="0"/>
              <a:t>2024-09-16</a:t>
            </a:fld>
            <a:endParaRPr lang="lt-LT"/>
          </a:p>
        </p:txBody>
      </p:sp>
      <p:sp>
        <p:nvSpPr>
          <p:cNvPr id="5" name="Poraštės vietos rezervavimo ženklas 4">
            <a:extLst>
              <a:ext uri="{FF2B5EF4-FFF2-40B4-BE49-F238E27FC236}">
                <a16:creationId xmlns:a16="http://schemas.microsoft.com/office/drawing/2014/main" id="{C26510BB-C0E6-8B2B-6238-BA12277F7491}"/>
              </a:ext>
            </a:extLst>
          </p:cNvPr>
          <p:cNvSpPr>
            <a:spLocks noGrp="1"/>
          </p:cNvSpPr>
          <p:nvPr>
            <p:ph type="ftr" sz="quarter" idx="11"/>
          </p:nvPr>
        </p:nvSpPr>
        <p:spPr/>
        <p:txBody>
          <a:bodyPr/>
          <a:lstStyle/>
          <a:p>
            <a:endParaRPr lang="lt-LT"/>
          </a:p>
        </p:txBody>
      </p:sp>
      <p:sp>
        <p:nvSpPr>
          <p:cNvPr id="6" name="Skaidrės numerio vietos rezervavimo ženklas 5">
            <a:extLst>
              <a:ext uri="{FF2B5EF4-FFF2-40B4-BE49-F238E27FC236}">
                <a16:creationId xmlns:a16="http://schemas.microsoft.com/office/drawing/2014/main" id="{85AADA8F-174C-22FF-D8DF-815F7B822D60}"/>
              </a:ext>
            </a:extLst>
          </p:cNvPr>
          <p:cNvSpPr>
            <a:spLocks noGrp="1"/>
          </p:cNvSpPr>
          <p:nvPr>
            <p:ph type="sldNum" sz="quarter" idx="12"/>
          </p:nvPr>
        </p:nvSpPr>
        <p:spPr/>
        <p:txBody>
          <a:bodyPr/>
          <a:lstStyle/>
          <a:p>
            <a:fld id="{407BFE95-CB9B-48B9-B3AD-4598A9346AF5}" type="slidenum">
              <a:rPr lang="lt-LT" smtClean="0"/>
              <a:t>‹#›</a:t>
            </a:fld>
            <a:endParaRPr lang="lt-LT"/>
          </a:p>
        </p:txBody>
      </p:sp>
    </p:spTree>
    <p:extLst>
      <p:ext uri="{BB962C8B-B14F-4D97-AF65-F5344CB8AC3E}">
        <p14:creationId xmlns:p14="http://schemas.microsoft.com/office/powerpoint/2010/main" val="36428538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kcijos antraštė">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D32638C4-6F80-2252-2051-B7BFFCEFF3ED}"/>
              </a:ext>
            </a:extLst>
          </p:cNvPr>
          <p:cNvSpPr>
            <a:spLocks noGrp="1"/>
          </p:cNvSpPr>
          <p:nvPr>
            <p:ph type="title"/>
          </p:nvPr>
        </p:nvSpPr>
        <p:spPr>
          <a:xfrm>
            <a:off x="831850" y="1709738"/>
            <a:ext cx="10515600" cy="2852737"/>
          </a:xfrm>
        </p:spPr>
        <p:txBody>
          <a:bodyPr anchor="b"/>
          <a:lstStyle>
            <a:lvl1pPr>
              <a:defRPr sz="6000"/>
            </a:lvl1pPr>
          </a:lstStyle>
          <a:p>
            <a:r>
              <a:rPr lang="lt-LT"/>
              <a:t>Spustelėję redaguokite stilių</a:t>
            </a:r>
          </a:p>
        </p:txBody>
      </p:sp>
      <p:sp>
        <p:nvSpPr>
          <p:cNvPr id="3" name="Teksto vietos rezervavimo ženklas 2">
            <a:extLst>
              <a:ext uri="{FF2B5EF4-FFF2-40B4-BE49-F238E27FC236}">
                <a16:creationId xmlns:a16="http://schemas.microsoft.com/office/drawing/2014/main" id="{D9433D71-443D-DAB5-498F-64FFA99679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lt-LT"/>
              <a:t>Spustelėkite, kad galėtumėte redaguoti šablono teksto stilius</a:t>
            </a:r>
          </a:p>
        </p:txBody>
      </p:sp>
      <p:sp>
        <p:nvSpPr>
          <p:cNvPr id="4" name="Datos vietos rezervavimo ženklas 3">
            <a:extLst>
              <a:ext uri="{FF2B5EF4-FFF2-40B4-BE49-F238E27FC236}">
                <a16:creationId xmlns:a16="http://schemas.microsoft.com/office/drawing/2014/main" id="{15E3334E-8CF7-45DD-28F5-DF8912BE086F}"/>
              </a:ext>
            </a:extLst>
          </p:cNvPr>
          <p:cNvSpPr>
            <a:spLocks noGrp="1"/>
          </p:cNvSpPr>
          <p:nvPr>
            <p:ph type="dt" sz="half" idx="10"/>
          </p:nvPr>
        </p:nvSpPr>
        <p:spPr/>
        <p:txBody>
          <a:bodyPr/>
          <a:lstStyle/>
          <a:p>
            <a:fld id="{77F55589-41B2-4568-B2A8-ADC256635004}" type="datetimeFigureOut">
              <a:rPr lang="lt-LT" smtClean="0"/>
              <a:t>2024-09-16</a:t>
            </a:fld>
            <a:endParaRPr lang="lt-LT"/>
          </a:p>
        </p:txBody>
      </p:sp>
      <p:sp>
        <p:nvSpPr>
          <p:cNvPr id="5" name="Poraštės vietos rezervavimo ženklas 4">
            <a:extLst>
              <a:ext uri="{FF2B5EF4-FFF2-40B4-BE49-F238E27FC236}">
                <a16:creationId xmlns:a16="http://schemas.microsoft.com/office/drawing/2014/main" id="{06E975CD-6B25-90FE-3BBB-C7360EDEBCED}"/>
              </a:ext>
            </a:extLst>
          </p:cNvPr>
          <p:cNvSpPr>
            <a:spLocks noGrp="1"/>
          </p:cNvSpPr>
          <p:nvPr>
            <p:ph type="ftr" sz="quarter" idx="11"/>
          </p:nvPr>
        </p:nvSpPr>
        <p:spPr/>
        <p:txBody>
          <a:bodyPr/>
          <a:lstStyle/>
          <a:p>
            <a:endParaRPr lang="lt-LT"/>
          </a:p>
        </p:txBody>
      </p:sp>
      <p:sp>
        <p:nvSpPr>
          <p:cNvPr id="6" name="Skaidrės numerio vietos rezervavimo ženklas 5">
            <a:extLst>
              <a:ext uri="{FF2B5EF4-FFF2-40B4-BE49-F238E27FC236}">
                <a16:creationId xmlns:a16="http://schemas.microsoft.com/office/drawing/2014/main" id="{969112A3-EC70-E62D-4155-58AEE0B1D875}"/>
              </a:ext>
            </a:extLst>
          </p:cNvPr>
          <p:cNvSpPr>
            <a:spLocks noGrp="1"/>
          </p:cNvSpPr>
          <p:nvPr>
            <p:ph type="sldNum" sz="quarter" idx="12"/>
          </p:nvPr>
        </p:nvSpPr>
        <p:spPr/>
        <p:txBody>
          <a:bodyPr/>
          <a:lstStyle/>
          <a:p>
            <a:fld id="{407BFE95-CB9B-48B9-B3AD-4598A9346AF5}" type="slidenum">
              <a:rPr lang="lt-LT" smtClean="0"/>
              <a:t>‹#›</a:t>
            </a:fld>
            <a:endParaRPr lang="lt-LT"/>
          </a:p>
        </p:txBody>
      </p:sp>
    </p:spTree>
    <p:extLst>
      <p:ext uri="{BB962C8B-B14F-4D97-AF65-F5344CB8AC3E}">
        <p14:creationId xmlns:p14="http://schemas.microsoft.com/office/powerpoint/2010/main" val="13088779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 turiniai">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151E7341-DFFC-8FFA-294E-AAC33B70019E}"/>
              </a:ext>
            </a:extLst>
          </p:cNvPr>
          <p:cNvSpPr>
            <a:spLocks noGrp="1"/>
          </p:cNvSpPr>
          <p:nvPr>
            <p:ph type="title"/>
          </p:nvPr>
        </p:nvSpPr>
        <p:spPr/>
        <p:txBody>
          <a:bodyPr/>
          <a:lstStyle/>
          <a:p>
            <a:r>
              <a:rPr lang="lt-LT"/>
              <a:t>Spustelėję redaguokite stilių</a:t>
            </a:r>
          </a:p>
        </p:txBody>
      </p:sp>
      <p:sp>
        <p:nvSpPr>
          <p:cNvPr id="3" name="Turinio vietos rezervavimo ženklas 2">
            <a:extLst>
              <a:ext uri="{FF2B5EF4-FFF2-40B4-BE49-F238E27FC236}">
                <a16:creationId xmlns:a16="http://schemas.microsoft.com/office/drawing/2014/main" id="{28E3C8DA-68E2-DDED-EA42-1AA7D000909E}"/>
              </a:ext>
            </a:extLst>
          </p:cNvPr>
          <p:cNvSpPr>
            <a:spLocks noGrp="1"/>
          </p:cNvSpPr>
          <p:nvPr>
            <p:ph sz="half" idx="1"/>
          </p:nvPr>
        </p:nvSpPr>
        <p:spPr>
          <a:xfrm>
            <a:off x="838200" y="1825625"/>
            <a:ext cx="5181600" cy="4351338"/>
          </a:xfrm>
        </p:spPr>
        <p:txBody>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4" name="Turinio vietos rezervavimo ženklas 3">
            <a:extLst>
              <a:ext uri="{FF2B5EF4-FFF2-40B4-BE49-F238E27FC236}">
                <a16:creationId xmlns:a16="http://schemas.microsoft.com/office/drawing/2014/main" id="{7F76729A-8AC7-B0B5-0991-8317C1B1E3FD}"/>
              </a:ext>
            </a:extLst>
          </p:cNvPr>
          <p:cNvSpPr>
            <a:spLocks noGrp="1"/>
          </p:cNvSpPr>
          <p:nvPr>
            <p:ph sz="half" idx="2"/>
          </p:nvPr>
        </p:nvSpPr>
        <p:spPr>
          <a:xfrm>
            <a:off x="6172200" y="1825625"/>
            <a:ext cx="5181600" cy="4351338"/>
          </a:xfrm>
        </p:spPr>
        <p:txBody>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5" name="Datos vietos rezervavimo ženklas 4">
            <a:extLst>
              <a:ext uri="{FF2B5EF4-FFF2-40B4-BE49-F238E27FC236}">
                <a16:creationId xmlns:a16="http://schemas.microsoft.com/office/drawing/2014/main" id="{1A029D3F-1D00-BE34-8C60-73BAF04CAF33}"/>
              </a:ext>
            </a:extLst>
          </p:cNvPr>
          <p:cNvSpPr>
            <a:spLocks noGrp="1"/>
          </p:cNvSpPr>
          <p:nvPr>
            <p:ph type="dt" sz="half" idx="10"/>
          </p:nvPr>
        </p:nvSpPr>
        <p:spPr/>
        <p:txBody>
          <a:bodyPr/>
          <a:lstStyle/>
          <a:p>
            <a:fld id="{77F55589-41B2-4568-B2A8-ADC256635004}" type="datetimeFigureOut">
              <a:rPr lang="lt-LT" smtClean="0"/>
              <a:t>2024-09-16</a:t>
            </a:fld>
            <a:endParaRPr lang="lt-LT"/>
          </a:p>
        </p:txBody>
      </p:sp>
      <p:sp>
        <p:nvSpPr>
          <p:cNvPr id="6" name="Poraštės vietos rezervavimo ženklas 5">
            <a:extLst>
              <a:ext uri="{FF2B5EF4-FFF2-40B4-BE49-F238E27FC236}">
                <a16:creationId xmlns:a16="http://schemas.microsoft.com/office/drawing/2014/main" id="{29793B65-10E1-57AD-3DA6-C4D39B945CC6}"/>
              </a:ext>
            </a:extLst>
          </p:cNvPr>
          <p:cNvSpPr>
            <a:spLocks noGrp="1"/>
          </p:cNvSpPr>
          <p:nvPr>
            <p:ph type="ftr" sz="quarter" idx="11"/>
          </p:nvPr>
        </p:nvSpPr>
        <p:spPr/>
        <p:txBody>
          <a:bodyPr/>
          <a:lstStyle/>
          <a:p>
            <a:endParaRPr lang="lt-LT"/>
          </a:p>
        </p:txBody>
      </p:sp>
      <p:sp>
        <p:nvSpPr>
          <p:cNvPr id="7" name="Skaidrės numerio vietos rezervavimo ženklas 6">
            <a:extLst>
              <a:ext uri="{FF2B5EF4-FFF2-40B4-BE49-F238E27FC236}">
                <a16:creationId xmlns:a16="http://schemas.microsoft.com/office/drawing/2014/main" id="{AD36A81C-7E3C-442D-F1AE-97F43BBB8C56}"/>
              </a:ext>
            </a:extLst>
          </p:cNvPr>
          <p:cNvSpPr>
            <a:spLocks noGrp="1"/>
          </p:cNvSpPr>
          <p:nvPr>
            <p:ph type="sldNum" sz="quarter" idx="12"/>
          </p:nvPr>
        </p:nvSpPr>
        <p:spPr/>
        <p:txBody>
          <a:bodyPr/>
          <a:lstStyle/>
          <a:p>
            <a:fld id="{407BFE95-CB9B-48B9-B3AD-4598A9346AF5}" type="slidenum">
              <a:rPr lang="lt-LT" smtClean="0"/>
              <a:t>‹#›</a:t>
            </a:fld>
            <a:endParaRPr lang="lt-LT"/>
          </a:p>
        </p:txBody>
      </p:sp>
    </p:spTree>
    <p:extLst>
      <p:ext uri="{BB962C8B-B14F-4D97-AF65-F5344CB8AC3E}">
        <p14:creationId xmlns:p14="http://schemas.microsoft.com/office/powerpoint/2010/main" val="39865760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Lyginimas">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FD0DEC79-4BD0-AC65-F00A-AF7EE5571E35}"/>
              </a:ext>
            </a:extLst>
          </p:cNvPr>
          <p:cNvSpPr>
            <a:spLocks noGrp="1"/>
          </p:cNvSpPr>
          <p:nvPr>
            <p:ph type="title"/>
          </p:nvPr>
        </p:nvSpPr>
        <p:spPr>
          <a:xfrm>
            <a:off x="839788" y="365125"/>
            <a:ext cx="10515600" cy="1325563"/>
          </a:xfrm>
        </p:spPr>
        <p:txBody>
          <a:bodyPr/>
          <a:lstStyle/>
          <a:p>
            <a:r>
              <a:rPr lang="lt-LT"/>
              <a:t>Spustelėję redaguokite stilių</a:t>
            </a:r>
          </a:p>
        </p:txBody>
      </p:sp>
      <p:sp>
        <p:nvSpPr>
          <p:cNvPr id="3" name="Teksto vietos rezervavimo ženklas 2">
            <a:extLst>
              <a:ext uri="{FF2B5EF4-FFF2-40B4-BE49-F238E27FC236}">
                <a16:creationId xmlns:a16="http://schemas.microsoft.com/office/drawing/2014/main" id="{EA919EFE-E9CF-4D21-DC52-7F97303E94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Spustelėkite, kad galėtumėte redaguoti šablono teksto stilius</a:t>
            </a:r>
          </a:p>
        </p:txBody>
      </p:sp>
      <p:sp>
        <p:nvSpPr>
          <p:cNvPr id="4" name="Turinio vietos rezervavimo ženklas 3">
            <a:extLst>
              <a:ext uri="{FF2B5EF4-FFF2-40B4-BE49-F238E27FC236}">
                <a16:creationId xmlns:a16="http://schemas.microsoft.com/office/drawing/2014/main" id="{ADE70DB0-0BD3-413F-9E4C-EC6E06494EFA}"/>
              </a:ext>
            </a:extLst>
          </p:cNvPr>
          <p:cNvSpPr>
            <a:spLocks noGrp="1"/>
          </p:cNvSpPr>
          <p:nvPr>
            <p:ph sz="half" idx="2"/>
          </p:nvPr>
        </p:nvSpPr>
        <p:spPr>
          <a:xfrm>
            <a:off x="839788" y="2505075"/>
            <a:ext cx="5157787" cy="3684588"/>
          </a:xfrm>
        </p:spPr>
        <p:txBody>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5" name="Teksto vietos rezervavimo ženklas 4">
            <a:extLst>
              <a:ext uri="{FF2B5EF4-FFF2-40B4-BE49-F238E27FC236}">
                <a16:creationId xmlns:a16="http://schemas.microsoft.com/office/drawing/2014/main" id="{FD401DE2-3720-579D-D66B-E25C907A955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Spustelėkite, kad galėtumėte redaguoti šablono teksto stilius</a:t>
            </a:r>
          </a:p>
        </p:txBody>
      </p:sp>
      <p:sp>
        <p:nvSpPr>
          <p:cNvPr id="6" name="Turinio vietos rezervavimo ženklas 5">
            <a:extLst>
              <a:ext uri="{FF2B5EF4-FFF2-40B4-BE49-F238E27FC236}">
                <a16:creationId xmlns:a16="http://schemas.microsoft.com/office/drawing/2014/main" id="{23938FDC-9771-9D21-1ACB-601A5F00C08A}"/>
              </a:ext>
            </a:extLst>
          </p:cNvPr>
          <p:cNvSpPr>
            <a:spLocks noGrp="1"/>
          </p:cNvSpPr>
          <p:nvPr>
            <p:ph sz="quarter" idx="4"/>
          </p:nvPr>
        </p:nvSpPr>
        <p:spPr>
          <a:xfrm>
            <a:off x="6172200" y="2505075"/>
            <a:ext cx="5183188" cy="3684588"/>
          </a:xfrm>
        </p:spPr>
        <p:txBody>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7" name="Datos vietos rezervavimo ženklas 6">
            <a:extLst>
              <a:ext uri="{FF2B5EF4-FFF2-40B4-BE49-F238E27FC236}">
                <a16:creationId xmlns:a16="http://schemas.microsoft.com/office/drawing/2014/main" id="{0455D365-709E-1476-A027-685100D394CC}"/>
              </a:ext>
            </a:extLst>
          </p:cNvPr>
          <p:cNvSpPr>
            <a:spLocks noGrp="1"/>
          </p:cNvSpPr>
          <p:nvPr>
            <p:ph type="dt" sz="half" idx="10"/>
          </p:nvPr>
        </p:nvSpPr>
        <p:spPr/>
        <p:txBody>
          <a:bodyPr/>
          <a:lstStyle/>
          <a:p>
            <a:fld id="{77F55589-41B2-4568-B2A8-ADC256635004}" type="datetimeFigureOut">
              <a:rPr lang="lt-LT" smtClean="0"/>
              <a:t>2024-09-16</a:t>
            </a:fld>
            <a:endParaRPr lang="lt-LT"/>
          </a:p>
        </p:txBody>
      </p:sp>
      <p:sp>
        <p:nvSpPr>
          <p:cNvPr id="8" name="Poraštės vietos rezervavimo ženklas 7">
            <a:extLst>
              <a:ext uri="{FF2B5EF4-FFF2-40B4-BE49-F238E27FC236}">
                <a16:creationId xmlns:a16="http://schemas.microsoft.com/office/drawing/2014/main" id="{27CA9C6A-EBE5-76BA-EAB3-27E03987C457}"/>
              </a:ext>
            </a:extLst>
          </p:cNvPr>
          <p:cNvSpPr>
            <a:spLocks noGrp="1"/>
          </p:cNvSpPr>
          <p:nvPr>
            <p:ph type="ftr" sz="quarter" idx="11"/>
          </p:nvPr>
        </p:nvSpPr>
        <p:spPr/>
        <p:txBody>
          <a:bodyPr/>
          <a:lstStyle/>
          <a:p>
            <a:endParaRPr lang="lt-LT"/>
          </a:p>
        </p:txBody>
      </p:sp>
      <p:sp>
        <p:nvSpPr>
          <p:cNvPr id="9" name="Skaidrės numerio vietos rezervavimo ženklas 8">
            <a:extLst>
              <a:ext uri="{FF2B5EF4-FFF2-40B4-BE49-F238E27FC236}">
                <a16:creationId xmlns:a16="http://schemas.microsoft.com/office/drawing/2014/main" id="{F461B984-778B-A3DA-422D-D611FC1F6A14}"/>
              </a:ext>
            </a:extLst>
          </p:cNvPr>
          <p:cNvSpPr>
            <a:spLocks noGrp="1"/>
          </p:cNvSpPr>
          <p:nvPr>
            <p:ph type="sldNum" sz="quarter" idx="12"/>
          </p:nvPr>
        </p:nvSpPr>
        <p:spPr/>
        <p:txBody>
          <a:bodyPr/>
          <a:lstStyle/>
          <a:p>
            <a:fld id="{407BFE95-CB9B-48B9-B3AD-4598A9346AF5}" type="slidenum">
              <a:rPr lang="lt-LT" smtClean="0"/>
              <a:t>‹#›</a:t>
            </a:fld>
            <a:endParaRPr lang="lt-LT"/>
          </a:p>
        </p:txBody>
      </p:sp>
    </p:spTree>
    <p:extLst>
      <p:ext uri="{BB962C8B-B14F-4D97-AF65-F5344CB8AC3E}">
        <p14:creationId xmlns:p14="http://schemas.microsoft.com/office/powerpoint/2010/main" val="1409197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k pavadinimas">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C888AEBF-2B06-98E8-574B-1A3FD2AE760E}"/>
              </a:ext>
            </a:extLst>
          </p:cNvPr>
          <p:cNvSpPr>
            <a:spLocks noGrp="1"/>
          </p:cNvSpPr>
          <p:nvPr>
            <p:ph type="title"/>
          </p:nvPr>
        </p:nvSpPr>
        <p:spPr/>
        <p:txBody>
          <a:bodyPr/>
          <a:lstStyle/>
          <a:p>
            <a:r>
              <a:rPr lang="lt-LT"/>
              <a:t>Spustelėję redaguokite stilių</a:t>
            </a:r>
          </a:p>
        </p:txBody>
      </p:sp>
      <p:sp>
        <p:nvSpPr>
          <p:cNvPr id="3" name="Datos vietos rezervavimo ženklas 2">
            <a:extLst>
              <a:ext uri="{FF2B5EF4-FFF2-40B4-BE49-F238E27FC236}">
                <a16:creationId xmlns:a16="http://schemas.microsoft.com/office/drawing/2014/main" id="{A4E9A68E-FC50-68F8-40E1-8B0E7D0241E7}"/>
              </a:ext>
            </a:extLst>
          </p:cNvPr>
          <p:cNvSpPr>
            <a:spLocks noGrp="1"/>
          </p:cNvSpPr>
          <p:nvPr>
            <p:ph type="dt" sz="half" idx="10"/>
          </p:nvPr>
        </p:nvSpPr>
        <p:spPr/>
        <p:txBody>
          <a:bodyPr/>
          <a:lstStyle/>
          <a:p>
            <a:fld id="{77F55589-41B2-4568-B2A8-ADC256635004}" type="datetimeFigureOut">
              <a:rPr lang="lt-LT" smtClean="0"/>
              <a:t>2024-09-16</a:t>
            </a:fld>
            <a:endParaRPr lang="lt-LT"/>
          </a:p>
        </p:txBody>
      </p:sp>
      <p:sp>
        <p:nvSpPr>
          <p:cNvPr id="4" name="Poraštės vietos rezervavimo ženklas 3">
            <a:extLst>
              <a:ext uri="{FF2B5EF4-FFF2-40B4-BE49-F238E27FC236}">
                <a16:creationId xmlns:a16="http://schemas.microsoft.com/office/drawing/2014/main" id="{CAAA620E-9E9E-750B-A4AB-48B629946771}"/>
              </a:ext>
            </a:extLst>
          </p:cNvPr>
          <p:cNvSpPr>
            <a:spLocks noGrp="1"/>
          </p:cNvSpPr>
          <p:nvPr>
            <p:ph type="ftr" sz="quarter" idx="11"/>
          </p:nvPr>
        </p:nvSpPr>
        <p:spPr/>
        <p:txBody>
          <a:bodyPr/>
          <a:lstStyle/>
          <a:p>
            <a:endParaRPr lang="lt-LT"/>
          </a:p>
        </p:txBody>
      </p:sp>
      <p:sp>
        <p:nvSpPr>
          <p:cNvPr id="5" name="Skaidrės numerio vietos rezervavimo ženklas 4">
            <a:extLst>
              <a:ext uri="{FF2B5EF4-FFF2-40B4-BE49-F238E27FC236}">
                <a16:creationId xmlns:a16="http://schemas.microsoft.com/office/drawing/2014/main" id="{E2C0D415-BCC9-584A-40ED-E8315192FD04}"/>
              </a:ext>
            </a:extLst>
          </p:cNvPr>
          <p:cNvSpPr>
            <a:spLocks noGrp="1"/>
          </p:cNvSpPr>
          <p:nvPr>
            <p:ph type="sldNum" sz="quarter" idx="12"/>
          </p:nvPr>
        </p:nvSpPr>
        <p:spPr/>
        <p:txBody>
          <a:bodyPr/>
          <a:lstStyle/>
          <a:p>
            <a:fld id="{407BFE95-CB9B-48B9-B3AD-4598A9346AF5}" type="slidenum">
              <a:rPr lang="lt-LT" smtClean="0"/>
              <a:t>‹#›</a:t>
            </a:fld>
            <a:endParaRPr lang="lt-LT"/>
          </a:p>
        </p:txBody>
      </p:sp>
    </p:spTree>
    <p:extLst>
      <p:ext uri="{BB962C8B-B14F-4D97-AF65-F5344CB8AC3E}">
        <p14:creationId xmlns:p14="http://schemas.microsoft.com/office/powerpoint/2010/main" val="6739897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uščia">
    <p:spTree>
      <p:nvGrpSpPr>
        <p:cNvPr id="1" name=""/>
        <p:cNvGrpSpPr/>
        <p:nvPr/>
      </p:nvGrpSpPr>
      <p:grpSpPr>
        <a:xfrm>
          <a:off x="0" y="0"/>
          <a:ext cx="0" cy="0"/>
          <a:chOff x="0" y="0"/>
          <a:chExt cx="0" cy="0"/>
        </a:xfrm>
      </p:grpSpPr>
      <p:sp>
        <p:nvSpPr>
          <p:cNvPr id="2" name="Datos vietos rezervavimo ženklas 1">
            <a:extLst>
              <a:ext uri="{FF2B5EF4-FFF2-40B4-BE49-F238E27FC236}">
                <a16:creationId xmlns:a16="http://schemas.microsoft.com/office/drawing/2014/main" id="{0F90BFA5-A451-C1FA-589E-6FEFFD44889F}"/>
              </a:ext>
            </a:extLst>
          </p:cNvPr>
          <p:cNvSpPr>
            <a:spLocks noGrp="1"/>
          </p:cNvSpPr>
          <p:nvPr>
            <p:ph type="dt" sz="half" idx="10"/>
          </p:nvPr>
        </p:nvSpPr>
        <p:spPr/>
        <p:txBody>
          <a:bodyPr/>
          <a:lstStyle/>
          <a:p>
            <a:fld id="{77F55589-41B2-4568-B2A8-ADC256635004}" type="datetimeFigureOut">
              <a:rPr lang="lt-LT" smtClean="0"/>
              <a:t>2024-09-16</a:t>
            </a:fld>
            <a:endParaRPr lang="lt-LT"/>
          </a:p>
        </p:txBody>
      </p:sp>
      <p:sp>
        <p:nvSpPr>
          <p:cNvPr id="3" name="Poraštės vietos rezervavimo ženklas 2">
            <a:extLst>
              <a:ext uri="{FF2B5EF4-FFF2-40B4-BE49-F238E27FC236}">
                <a16:creationId xmlns:a16="http://schemas.microsoft.com/office/drawing/2014/main" id="{F88FB22C-C0CC-754F-87C1-F0F52B8898A9}"/>
              </a:ext>
            </a:extLst>
          </p:cNvPr>
          <p:cNvSpPr>
            <a:spLocks noGrp="1"/>
          </p:cNvSpPr>
          <p:nvPr>
            <p:ph type="ftr" sz="quarter" idx="11"/>
          </p:nvPr>
        </p:nvSpPr>
        <p:spPr/>
        <p:txBody>
          <a:bodyPr/>
          <a:lstStyle/>
          <a:p>
            <a:endParaRPr lang="lt-LT"/>
          </a:p>
        </p:txBody>
      </p:sp>
      <p:sp>
        <p:nvSpPr>
          <p:cNvPr id="4" name="Skaidrės numerio vietos rezervavimo ženklas 3">
            <a:extLst>
              <a:ext uri="{FF2B5EF4-FFF2-40B4-BE49-F238E27FC236}">
                <a16:creationId xmlns:a16="http://schemas.microsoft.com/office/drawing/2014/main" id="{101353A1-974D-A303-8775-E52CEBA5F2E1}"/>
              </a:ext>
            </a:extLst>
          </p:cNvPr>
          <p:cNvSpPr>
            <a:spLocks noGrp="1"/>
          </p:cNvSpPr>
          <p:nvPr>
            <p:ph type="sldNum" sz="quarter" idx="12"/>
          </p:nvPr>
        </p:nvSpPr>
        <p:spPr/>
        <p:txBody>
          <a:bodyPr/>
          <a:lstStyle/>
          <a:p>
            <a:fld id="{407BFE95-CB9B-48B9-B3AD-4598A9346AF5}" type="slidenum">
              <a:rPr lang="lt-LT" smtClean="0"/>
              <a:t>‹#›</a:t>
            </a:fld>
            <a:endParaRPr lang="lt-LT"/>
          </a:p>
        </p:txBody>
      </p:sp>
    </p:spTree>
    <p:extLst>
      <p:ext uri="{BB962C8B-B14F-4D97-AF65-F5344CB8AC3E}">
        <p14:creationId xmlns:p14="http://schemas.microsoft.com/office/powerpoint/2010/main" val="18312438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Turinys ir antraštė">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229BAFD9-7C7C-3C5E-3CB4-1A6204BBD558}"/>
              </a:ext>
            </a:extLst>
          </p:cNvPr>
          <p:cNvSpPr>
            <a:spLocks noGrp="1"/>
          </p:cNvSpPr>
          <p:nvPr>
            <p:ph type="title"/>
          </p:nvPr>
        </p:nvSpPr>
        <p:spPr>
          <a:xfrm>
            <a:off x="839788" y="457200"/>
            <a:ext cx="3932237" cy="1600200"/>
          </a:xfrm>
        </p:spPr>
        <p:txBody>
          <a:bodyPr anchor="b"/>
          <a:lstStyle>
            <a:lvl1pPr>
              <a:defRPr sz="3200"/>
            </a:lvl1pPr>
          </a:lstStyle>
          <a:p>
            <a:r>
              <a:rPr lang="lt-LT"/>
              <a:t>Spustelėję redaguokite stilių</a:t>
            </a:r>
          </a:p>
        </p:txBody>
      </p:sp>
      <p:sp>
        <p:nvSpPr>
          <p:cNvPr id="3" name="Turinio vietos rezervavimo ženklas 2">
            <a:extLst>
              <a:ext uri="{FF2B5EF4-FFF2-40B4-BE49-F238E27FC236}">
                <a16:creationId xmlns:a16="http://schemas.microsoft.com/office/drawing/2014/main" id="{3E66FBD0-76C5-42BC-A07E-A893B788FE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4" name="Teksto vietos rezervavimo ženklas 3">
            <a:extLst>
              <a:ext uri="{FF2B5EF4-FFF2-40B4-BE49-F238E27FC236}">
                <a16:creationId xmlns:a16="http://schemas.microsoft.com/office/drawing/2014/main" id="{E647F0A5-C609-FB50-94FD-033C39F7C6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t-LT"/>
              <a:t>Spustelėkite, kad galėtumėte redaguoti šablono teksto stilius</a:t>
            </a:r>
          </a:p>
        </p:txBody>
      </p:sp>
      <p:sp>
        <p:nvSpPr>
          <p:cNvPr id="5" name="Datos vietos rezervavimo ženklas 4">
            <a:extLst>
              <a:ext uri="{FF2B5EF4-FFF2-40B4-BE49-F238E27FC236}">
                <a16:creationId xmlns:a16="http://schemas.microsoft.com/office/drawing/2014/main" id="{0C568015-77CB-C906-2C6A-9FCFF2D6DCF7}"/>
              </a:ext>
            </a:extLst>
          </p:cNvPr>
          <p:cNvSpPr>
            <a:spLocks noGrp="1"/>
          </p:cNvSpPr>
          <p:nvPr>
            <p:ph type="dt" sz="half" idx="10"/>
          </p:nvPr>
        </p:nvSpPr>
        <p:spPr/>
        <p:txBody>
          <a:bodyPr/>
          <a:lstStyle/>
          <a:p>
            <a:fld id="{77F55589-41B2-4568-B2A8-ADC256635004}" type="datetimeFigureOut">
              <a:rPr lang="lt-LT" smtClean="0"/>
              <a:t>2024-09-16</a:t>
            </a:fld>
            <a:endParaRPr lang="lt-LT"/>
          </a:p>
        </p:txBody>
      </p:sp>
      <p:sp>
        <p:nvSpPr>
          <p:cNvPr id="6" name="Poraštės vietos rezervavimo ženklas 5">
            <a:extLst>
              <a:ext uri="{FF2B5EF4-FFF2-40B4-BE49-F238E27FC236}">
                <a16:creationId xmlns:a16="http://schemas.microsoft.com/office/drawing/2014/main" id="{4F051F2A-B429-8A82-6512-FF7100D7D7C1}"/>
              </a:ext>
            </a:extLst>
          </p:cNvPr>
          <p:cNvSpPr>
            <a:spLocks noGrp="1"/>
          </p:cNvSpPr>
          <p:nvPr>
            <p:ph type="ftr" sz="quarter" idx="11"/>
          </p:nvPr>
        </p:nvSpPr>
        <p:spPr/>
        <p:txBody>
          <a:bodyPr/>
          <a:lstStyle/>
          <a:p>
            <a:endParaRPr lang="lt-LT"/>
          </a:p>
        </p:txBody>
      </p:sp>
      <p:sp>
        <p:nvSpPr>
          <p:cNvPr id="7" name="Skaidrės numerio vietos rezervavimo ženklas 6">
            <a:extLst>
              <a:ext uri="{FF2B5EF4-FFF2-40B4-BE49-F238E27FC236}">
                <a16:creationId xmlns:a16="http://schemas.microsoft.com/office/drawing/2014/main" id="{E57F35E3-F652-A1AF-3D9F-0089134E784B}"/>
              </a:ext>
            </a:extLst>
          </p:cNvPr>
          <p:cNvSpPr>
            <a:spLocks noGrp="1"/>
          </p:cNvSpPr>
          <p:nvPr>
            <p:ph type="sldNum" sz="quarter" idx="12"/>
          </p:nvPr>
        </p:nvSpPr>
        <p:spPr/>
        <p:txBody>
          <a:bodyPr/>
          <a:lstStyle/>
          <a:p>
            <a:fld id="{407BFE95-CB9B-48B9-B3AD-4598A9346AF5}" type="slidenum">
              <a:rPr lang="lt-LT" smtClean="0"/>
              <a:t>‹#›</a:t>
            </a:fld>
            <a:endParaRPr lang="lt-LT"/>
          </a:p>
        </p:txBody>
      </p:sp>
    </p:spTree>
    <p:extLst>
      <p:ext uri="{BB962C8B-B14F-4D97-AF65-F5344CB8AC3E}">
        <p14:creationId xmlns:p14="http://schemas.microsoft.com/office/powerpoint/2010/main" val="36980727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26BE7-6B45-F567-EA5D-4AC908ED4A0A}"/>
              </a:ext>
            </a:extLst>
          </p:cNvPr>
          <p:cNvSpPr>
            <a:spLocks noGrp="1"/>
          </p:cNvSpPr>
          <p:nvPr>
            <p:ph type="title"/>
          </p:nvPr>
        </p:nvSpPr>
        <p:spPr/>
        <p:txBody>
          <a:bodyPr>
            <a:normAutofit/>
          </a:bodyPr>
          <a:lstStyle>
            <a:lvl1pPr>
              <a:defRPr sz="4000" b="1">
                <a:latin typeface="Switzer" pitchFamily="50" charset="-70"/>
              </a:defRPr>
            </a:lvl1pPr>
          </a:lstStyle>
          <a:p>
            <a:r>
              <a:rPr lang="en-US" dirty="0"/>
              <a:t>Click to edit Master title style</a:t>
            </a:r>
            <a:endParaRPr lang="lt-LT" dirty="0"/>
          </a:p>
        </p:txBody>
      </p:sp>
      <p:sp>
        <p:nvSpPr>
          <p:cNvPr id="3" name="Content Placeholder 2">
            <a:extLst>
              <a:ext uri="{FF2B5EF4-FFF2-40B4-BE49-F238E27FC236}">
                <a16:creationId xmlns:a16="http://schemas.microsoft.com/office/drawing/2014/main" id="{70B9039E-FB65-3B02-B312-3BC3AC639304}"/>
              </a:ext>
            </a:extLst>
          </p:cNvPr>
          <p:cNvSpPr>
            <a:spLocks noGrp="1"/>
          </p:cNvSpPr>
          <p:nvPr>
            <p:ph idx="1"/>
          </p:nvPr>
        </p:nvSpPr>
        <p:spPr/>
        <p:txBody>
          <a:bodyPr/>
          <a:lstStyle>
            <a:lvl1pPr>
              <a:defRPr>
                <a:latin typeface="Switzer" pitchFamily="50" charset="-70"/>
              </a:defRPr>
            </a:lvl1pPr>
            <a:lvl2pPr>
              <a:defRPr>
                <a:latin typeface="Switzer" pitchFamily="50" charset="-70"/>
              </a:defRPr>
            </a:lvl2pPr>
            <a:lvl3pPr>
              <a:defRPr>
                <a:latin typeface="Switzer" pitchFamily="50" charset="-70"/>
              </a:defRPr>
            </a:lvl3pPr>
            <a:lvl4pPr>
              <a:defRPr>
                <a:latin typeface="Switzer" pitchFamily="50" charset="-70"/>
              </a:defRPr>
            </a:lvl4pPr>
            <a:lvl5pPr>
              <a:defRPr>
                <a:latin typeface="Switzer" pitchFamily="50" charset="-7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t-LT" dirty="0"/>
          </a:p>
        </p:txBody>
      </p:sp>
      <p:sp>
        <p:nvSpPr>
          <p:cNvPr id="4" name="Date Placeholder 3">
            <a:extLst>
              <a:ext uri="{FF2B5EF4-FFF2-40B4-BE49-F238E27FC236}">
                <a16:creationId xmlns:a16="http://schemas.microsoft.com/office/drawing/2014/main" id="{9626C238-2DEB-8F3C-CED2-02A933F01C2E}"/>
              </a:ext>
            </a:extLst>
          </p:cNvPr>
          <p:cNvSpPr>
            <a:spLocks noGrp="1"/>
          </p:cNvSpPr>
          <p:nvPr>
            <p:ph type="dt" sz="half" idx="10"/>
          </p:nvPr>
        </p:nvSpPr>
        <p:spPr/>
        <p:txBody>
          <a:bodyPr/>
          <a:lstStyle/>
          <a:p>
            <a:fld id="{D0822666-4D8C-4A61-AAC8-A6B27CDA18FF}" type="datetimeFigureOut">
              <a:rPr lang="lt-LT" smtClean="0"/>
              <a:t>2024-09-16</a:t>
            </a:fld>
            <a:endParaRPr lang="lt-LT"/>
          </a:p>
        </p:txBody>
      </p:sp>
      <p:sp>
        <p:nvSpPr>
          <p:cNvPr id="5" name="Footer Placeholder 4">
            <a:extLst>
              <a:ext uri="{FF2B5EF4-FFF2-40B4-BE49-F238E27FC236}">
                <a16:creationId xmlns:a16="http://schemas.microsoft.com/office/drawing/2014/main" id="{1B181AFC-2C35-F816-2BE2-D70A4CBB3EC5}"/>
              </a:ext>
            </a:extLst>
          </p:cNvPr>
          <p:cNvSpPr>
            <a:spLocks noGrp="1"/>
          </p:cNvSpPr>
          <p:nvPr>
            <p:ph type="ftr" sz="quarter" idx="11"/>
          </p:nvPr>
        </p:nvSpPr>
        <p:spPr/>
        <p:txBody>
          <a:bodyPr/>
          <a:lstStyle/>
          <a:p>
            <a:endParaRPr lang="lt-LT"/>
          </a:p>
        </p:txBody>
      </p:sp>
      <p:sp>
        <p:nvSpPr>
          <p:cNvPr id="6" name="Slide Number Placeholder 5">
            <a:extLst>
              <a:ext uri="{FF2B5EF4-FFF2-40B4-BE49-F238E27FC236}">
                <a16:creationId xmlns:a16="http://schemas.microsoft.com/office/drawing/2014/main" id="{2E6F91A7-CE73-9B35-9585-DF68034B9D3B}"/>
              </a:ext>
            </a:extLst>
          </p:cNvPr>
          <p:cNvSpPr>
            <a:spLocks noGrp="1"/>
          </p:cNvSpPr>
          <p:nvPr>
            <p:ph type="sldNum" sz="quarter" idx="12"/>
          </p:nvPr>
        </p:nvSpPr>
        <p:spPr/>
        <p:txBody>
          <a:bodyPr/>
          <a:lstStyle/>
          <a:p>
            <a:fld id="{DF50E6B1-DA4C-49E2-B22F-5FFAFFFBD7CD}" type="slidenum">
              <a:rPr lang="lt-LT" smtClean="0"/>
              <a:t>‹#›</a:t>
            </a:fld>
            <a:endParaRPr lang="lt-LT"/>
          </a:p>
        </p:txBody>
      </p:sp>
    </p:spTree>
    <p:extLst>
      <p:ext uri="{BB962C8B-B14F-4D97-AF65-F5344CB8AC3E}">
        <p14:creationId xmlns:p14="http://schemas.microsoft.com/office/powerpoint/2010/main" val="25043042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aveikslėlis ir antraštė">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DEE660E3-C5A8-4AAC-BCF6-AC8061140DDE}"/>
              </a:ext>
            </a:extLst>
          </p:cNvPr>
          <p:cNvSpPr>
            <a:spLocks noGrp="1"/>
          </p:cNvSpPr>
          <p:nvPr>
            <p:ph type="title"/>
          </p:nvPr>
        </p:nvSpPr>
        <p:spPr>
          <a:xfrm>
            <a:off x="839788" y="457200"/>
            <a:ext cx="3932237" cy="1600200"/>
          </a:xfrm>
        </p:spPr>
        <p:txBody>
          <a:bodyPr anchor="b"/>
          <a:lstStyle>
            <a:lvl1pPr>
              <a:defRPr sz="3200"/>
            </a:lvl1pPr>
          </a:lstStyle>
          <a:p>
            <a:r>
              <a:rPr lang="lt-LT"/>
              <a:t>Spustelėję redaguokite stilių</a:t>
            </a:r>
          </a:p>
        </p:txBody>
      </p:sp>
      <p:sp>
        <p:nvSpPr>
          <p:cNvPr id="3" name="Paveikslėlio vietos rezervavimo ženklas 2">
            <a:extLst>
              <a:ext uri="{FF2B5EF4-FFF2-40B4-BE49-F238E27FC236}">
                <a16:creationId xmlns:a16="http://schemas.microsoft.com/office/drawing/2014/main" id="{A588FEBF-791B-5F94-23E6-91978AFB26F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t-LT"/>
          </a:p>
        </p:txBody>
      </p:sp>
      <p:sp>
        <p:nvSpPr>
          <p:cNvPr id="4" name="Teksto vietos rezervavimo ženklas 3">
            <a:extLst>
              <a:ext uri="{FF2B5EF4-FFF2-40B4-BE49-F238E27FC236}">
                <a16:creationId xmlns:a16="http://schemas.microsoft.com/office/drawing/2014/main" id="{42E7CC9B-A53E-CB5D-99CC-5EFF606876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t-LT"/>
              <a:t>Spustelėkite, kad galėtumėte redaguoti šablono teksto stilius</a:t>
            </a:r>
          </a:p>
        </p:txBody>
      </p:sp>
      <p:sp>
        <p:nvSpPr>
          <p:cNvPr id="5" name="Datos vietos rezervavimo ženklas 4">
            <a:extLst>
              <a:ext uri="{FF2B5EF4-FFF2-40B4-BE49-F238E27FC236}">
                <a16:creationId xmlns:a16="http://schemas.microsoft.com/office/drawing/2014/main" id="{2E4B3C83-F2AB-8AD1-23BF-6D064DEAC932}"/>
              </a:ext>
            </a:extLst>
          </p:cNvPr>
          <p:cNvSpPr>
            <a:spLocks noGrp="1"/>
          </p:cNvSpPr>
          <p:nvPr>
            <p:ph type="dt" sz="half" idx="10"/>
          </p:nvPr>
        </p:nvSpPr>
        <p:spPr/>
        <p:txBody>
          <a:bodyPr/>
          <a:lstStyle/>
          <a:p>
            <a:fld id="{77F55589-41B2-4568-B2A8-ADC256635004}" type="datetimeFigureOut">
              <a:rPr lang="lt-LT" smtClean="0"/>
              <a:t>2024-09-16</a:t>
            </a:fld>
            <a:endParaRPr lang="lt-LT"/>
          </a:p>
        </p:txBody>
      </p:sp>
      <p:sp>
        <p:nvSpPr>
          <p:cNvPr id="6" name="Poraštės vietos rezervavimo ženklas 5">
            <a:extLst>
              <a:ext uri="{FF2B5EF4-FFF2-40B4-BE49-F238E27FC236}">
                <a16:creationId xmlns:a16="http://schemas.microsoft.com/office/drawing/2014/main" id="{45C06F68-481C-6553-9F4C-D6EC3F93A86B}"/>
              </a:ext>
            </a:extLst>
          </p:cNvPr>
          <p:cNvSpPr>
            <a:spLocks noGrp="1"/>
          </p:cNvSpPr>
          <p:nvPr>
            <p:ph type="ftr" sz="quarter" idx="11"/>
          </p:nvPr>
        </p:nvSpPr>
        <p:spPr/>
        <p:txBody>
          <a:bodyPr/>
          <a:lstStyle/>
          <a:p>
            <a:endParaRPr lang="lt-LT"/>
          </a:p>
        </p:txBody>
      </p:sp>
      <p:sp>
        <p:nvSpPr>
          <p:cNvPr id="7" name="Skaidrės numerio vietos rezervavimo ženklas 6">
            <a:extLst>
              <a:ext uri="{FF2B5EF4-FFF2-40B4-BE49-F238E27FC236}">
                <a16:creationId xmlns:a16="http://schemas.microsoft.com/office/drawing/2014/main" id="{594C7C94-5B64-D782-7E9F-37D7DB0F0FDB}"/>
              </a:ext>
            </a:extLst>
          </p:cNvPr>
          <p:cNvSpPr>
            <a:spLocks noGrp="1"/>
          </p:cNvSpPr>
          <p:nvPr>
            <p:ph type="sldNum" sz="quarter" idx="12"/>
          </p:nvPr>
        </p:nvSpPr>
        <p:spPr/>
        <p:txBody>
          <a:bodyPr/>
          <a:lstStyle/>
          <a:p>
            <a:fld id="{407BFE95-CB9B-48B9-B3AD-4598A9346AF5}" type="slidenum">
              <a:rPr lang="lt-LT" smtClean="0"/>
              <a:t>‹#›</a:t>
            </a:fld>
            <a:endParaRPr lang="lt-LT"/>
          </a:p>
        </p:txBody>
      </p:sp>
    </p:spTree>
    <p:extLst>
      <p:ext uri="{BB962C8B-B14F-4D97-AF65-F5344CB8AC3E}">
        <p14:creationId xmlns:p14="http://schemas.microsoft.com/office/powerpoint/2010/main" val="38511876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Pavadinimas ir vertikalus tekstas">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A2F15798-797B-9843-B72A-4FA2E3A9CA27}"/>
              </a:ext>
            </a:extLst>
          </p:cNvPr>
          <p:cNvSpPr>
            <a:spLocks noGrp="1"/>
          </p:cNvSpPr>
          <p:nvPr>
            <p:ph type="title"/>
          </p:nvPr>
        </p:nvSpPr>
        <p:spPr/>
        <p:txBody>
          <a:bodyPr/>
          <a:lstStyle/>
          <a:p>
            <a:r>
              <a:rPr lang="lt-LT"/>
              <a:t>Spustelėję redaguokite stilių</a:t>
            </a:r>
          </a:p>
        </p:txBody>
      </p:sp>
      <p:sp>
        <p:nvSpPr>
          <p:cNvPr id="3" name="Vertikalaus teksto vietos rezervavimo ženklas 2">
            <a:extLst>
              <a:ext uri="{FF2B5EF4-FFF2-40B4-BE49-F238E27FC236}">
                <a16:creationId xmlns:a16="http://schemas.microsoft.com/office/drawing/2014/main" id="{649CAE47-9CAA-6C6D-171B-AA031BAF7DC3}"/>
              </a:ext>
            </a:extLst>
          </p:cNvPr>
          <p:cNvSpPr>
            <a:spLocks noGrp="1"/>
          </p:cNvSpPr>
          <p:nvPr>
            <p:ph type="body" orient="vert" idx="1"/>
          </p:nvPr>
        </p:nvSpPr>
        <p:spPr/>
        <p:txBody>
          <a:bodyPr vert="eaVert"/>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4" name="Datos vietos rezervavimo ženklas 3">
            <a:extLst>
              <a:ext uri="{FF2B5EF4-FFF2-40B4-BE49-F238E27FC236}">
                <a16:creationId xmlns:a16="http://schemas.microsoft.com/office/drawing/2014/main" id="{581B7CB4-4258-F9AD-FF3D-E1570BDA004C}"/>
              </a:ext>
            </a:extLst>
          </p:cNvPr>
          <p:cNvSpPr>
            <a:spLocks noGrp="1"/>
          </p:cNvSpPr>
          <p:nvPr>
            <p:ph type="dt" sz="half" idx="10"/>
          </p:nvPr>
        </p:nvSpPr>
        <p:spPr/>
        <p:txBody>
          <a:bodyPr/>
          <a:lstStyle/>
          <a:p>
            <a:fld id="{77F55589-41B2-4568-B2A8-ADC256635004}" type="datetimeFigureOut">
              <a:rPr lang="lt-LT" smtClean="0"/>
              <a:t>2024-09-16</a:t>
            </a:fld>
            <a:endParaRPr lang="lt-LT"/>
          </a:p>
        </p:txBody>
      </p:sp>
      <p:sp>
        <p:nvSpPr>
          <p:cNvPr id="5" name="Poraštės vietos rezervavimo ženklas 4">
            <a:extLst>
              <a:ext uri="{FF2B5EF4-FFF2-40B4-BE49-F238E27FC236}">
                <a16:creationId xmlns:a16="http://schemas.microsoft.com/office/drawing/2014/main" id="{7B2814E3-A188-502F-258B-8F599DCBC8CB}"/>
              </a:ext>
            </a:extLst>
          </p:cNvPr>
          <p:cNvSpPr>
            <a:spLocks noGrp="1"/>
          </p:cNvSpPr>
          <p:nvPr>
            <p:ph type="ftr" sz="quarter" idx="11"/>
          </p:nvPr>
        </p:nvSpPr>
        <p:spPr/>
        <p:txBody>
          <a:bodyPr/>
          <a:lstStyle/>
          <a:p>
            <a:endParaRPr lang="lt-LT"/>
          </a:p>
        </p:txBody>
      </p:sp>
      <p:sp>
        <p:nvSpPr>
          <p:cNvPr id="6" name="Skaidrės numerio vietos rezervavimo ženklas 5">
            <a:extLst>
              <a:ext uri="{FF2B5EF4-FFF2-40B4-BE49-F238E27FC236}">
                <a16:creationId xmlns:a16="http://schemas.microsoft.com/office/drawing/2014/main" id="{70C59D58-F871-8C8F-9B02-D21CC60D22FC}"/>
              </a:ext>
            </a:extLst>
          </p:cNvPr>
          <p:cNvSpPr>
            <a:spLocks noGrp="1"/>
          </p:cNvSpPr>
          <p:nvPr>
            <p:ph type="sldNum" sz="quarter" idx="12"/>
          </p:nvPr>
        </p:nvSpPr>
        <p:spPr/>
        <p:txBody>
          <a:bodyPr/>
          <a:lstStyle/>
          <a:p>
            <a:fld id="{407BFE95-CB9B-48B9-B3AD-4598A9346AF5}" type="slidenum">
              <a:rPr lang="lt-LT" smtClean="0"/>
              <a:t>‹#›</a:t>
            </a:fld>
            <a:endParaRPr lang="lt-LT"/>
          </a:p>
        </p:txBody>
      </p:sp>
    </p:spTree>
    <p:extLst>
      <p:ext uri="{BB962C8B-B14F-4D97-AF65-F5344CB8AC3E}">
        <p14:creationId xmlns:p14="http://schemas.microsoft.com/office/powerpoint/2010/main" val="37648576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alus pavadinimas ir tekstas">
    <p:spTree>
      <p:nvGrpSpPr>
        <p:cNvPr id="1" name=""/>
        <p:cNvGrpSpPr/>
        <p:nvPr/>
      </p:nvGrpSpPr>
      <p:grpSpPr>
        <a:xfrm>
          <a:off x="0" y="0"/>
          <a:ext cx="0" cy="0"/>
          <a:chOff x="0" y="0"/>
          <a:chExt cx="0" cy="0"/>
        </a:xfrm>
      </p:grpSpPr>
      <p:sp>
        <p:nvSpPr>
          <p:cNvPr id="2" name="Vertikalus pavadinimas 1">
            <a:extLst>
              <a:ext uri="{FF2B5EF4-FFF2-40B4-BE49-F238E27FC236}">
                <a16:creationId xmlns:a16="http://schemas.microsoft.com/office/drawing/2014/main" id="{7B087FEB-C14F-87C3-1CFD-5D3535CF183D}"/>
              </a:ext>
            </a:extLst>
          </p:cNvPr>
          <p:cNvSpPr>
            <a:spLocks noGrp="1"/>
          </p:cNvSpPr>
          <p:nvPr>
            <p:ph type="title" orient="vert"/>
          </p:nvPr>
        </p:nvSpPr>
        <p:spPr>
          <a:xfrm>
            <a:off x="8724900" y="365125"/>
            <a:ext cx="2628900" cy="5811838"/>
          </a:xfrm>
        </p:spPr>
        <p:txBody>
          <a:bodyPr vert="eaVert"/>
          <a:lstStyle/>
          <a:p>
            <a:r>
              <a:rPr lang="lt-LT"/>
              <a:t>Spustelėję redaguokite stilių</a:t>
            </a:r>
          </a:p>
        </p:txBody>
      </p:sp>
      <p:sp>
        <p:nvSpPr>
          <p:cNvPr id="3" name="Vertikalaus teksto vietos rezervavimo ženklas 2">
            <a:extLst>
              <a:ext uri="{FF2B5EF4-FFF2-40B4-BE49-F238E27FC236}">
                <a16:creationId xmlns:a16="http://schemas.microsoft.com/office/drawing/2014/main" id="{C372B645-038B-F9F5-1FF6-877636DE0313}"/>
              </a:ext>
            </a:extLst>
          </p:cNvPr>
          <p:cNvSpPr>
            <a:spLocks noGrp="1"/>
          </p:cNvSpPr>
          <p:nvPr>
            <p:ph type="body" orient="vert" idx="1"/>
          </p:nvPr>
        </p:nvSpPr>
        <p:spPr>
          <a:xfrm>
            <a:off x="838200" y="365125"/>
            <a:ext cx="7734300" cy="5811838"/>
          </a:xfrm>
        </p:spPr>
        <p:txBody>
          <a:bodyPr vert="eaVert"/>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4" name="Datos vietos rezervavimo ženklas 3">
            <a:extLst>
              <a:ext uri="{FF2B5EF4-FFF2-40B4-BE49-F238E27FC236}">
                <a16:creationId xmlns:a16="http://schemas.microsoft.com/office/drawing/2014/main" id="{6519D267-9F13-46CE-9D39-A9B17EE16B81}"/>
              </a:ext>
            </a:extLst>
          </p:cNvPr>
          <p:cNvSpPr>
            <a:spLocks noGrp="1"/>
          </p:cNvSpPr>
          <p:nvPr>
            <p:ph type="dt" sz="half" idx="10"/>
          </p:nvPr>
        </p:nvSpPr>
        <p:spPr/>
        <p:txBody>
          <a:bodyPr/>
          <a:lstStyle/>
          <a:p>
            <a:fld id="{77F55589-41B2-4568-B2A8-ADC256635004}" type="datetimeFigureOut">
              <a:rPr lang="lt-LT" smtClean="0"/>
              <a:t>2024-09-16</a:t>
            </a:fld>
            <a:endParaRPr lang="lt-LT"/>
          </a:p>
        </p:txBody>
      </p:sp>
      <p:sp>
        <p:nvSpPr>
          <p:cNvPr id="5" name="Poraštės vietos rezervavimo ženklas 4">
            <a:extLst>
              <a:ext uri="{FF2B5EF4-FFF2-40B4-BE49-F238E27FC236}">
                <a16:creationId xmlns:a16="http://schemas.microsoft.com/office/drawing/2014/main" id="{6CBA0EBD-2382-43B9-EEDC-026FF591C93A}"/>
              </a:ext>
            </a:extLst>
          </p:cNvPr>
          <p:cNvSpPr>
            <a:spLocks noGrp="1"/>
          </p:cNvSpPr>
          <p:nvPr>
            <p:ph type="ftr" sz="quarter" idx="11"/>
          </p:nvPr>
        </p:nvSpPr>
        <p:spPr/>
        <p:txBody>
          <a:bodyPr/>
          <a:lstStyle/>
          <a:p>
            <a:endParaRPr lang="lt-LT"/>
          </a:p>
        </p:txBody>
      </p:sp>
      <p:sp>
        <p:nvSpPr>
          <p:cNvPr id="6" name="Skaidrės numerio vietos rezervavimo ženklas 5">
            <a:extLst>
              <a:ext uri="{FF2B5EF4-FFF2-40B4-BE49-F238E27FC236}">
                <a16:creationId xmlns:a16="http://schemas.microsoft.com/office/drawing/2014/main" id="{4C49DB29-F5FD-1F31-EE74-C417A92522DA}"/>
              </a:ext>
            </a:extLst>
          </p:cNvPr>
          <p:cNvSpPr>
            <a:spLocks noGrp="1"/>
          </p:cNvSpPr>
          <p:nvPr>
            <p:ph type="sldNum" sz="quarter" idx="12"/>
          </p:nvPr>
        </p:nvSpPr>
        <p:spPr/>
        <p:txBody>
          <a:bodyPr/>
          <a:lstStyle/>
          <a:p>
            <a:fld id="{407BFE95-CB9B-48B9-B3AD-4598A9346AF5}" type="slidenum">
              <a:rPr lang="lt-LT" smtClean="0"/>
              <a:t>‹#›</a:t>
            </a:fld>
            <a:endParaRPr lang="lt-LT"/>
          </a:p>
        </p:txBody>
      </p:sp>
    </p:spTree>
    <p:extLst>
      <p:ext uri="{BB962C8B-B14F-4D97-AF65-F5344CB8AC3E}">
        <p14:creationId xmlns:p14="http://schemas.microsoft.com/office/powerpoint/2010/main" val="15652260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482F5-60AB-6ABA-4723-891EF68C273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lt-LT"/>
          </a:p>
        </p:txBody>
      </p:sp>
      <p:sp>
        <p:nvSpPr>
          <p:cNvPr id="3" name="Text Placeholder 2">
            <a:extLst>
              <a:ext uri="{FF2B5EF4-FFF2-40B4-BE49-F238E27FC236}">
                <a16:creationId xmlns:a16="http://schemas.microsoft.com/office/drawing/2014/main" id="{7E786860-235C-83F6-CCDA-2076DED3838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B35BD33-8684-6D0D-1AB1-50456E74E49C}"/>
              </a:ext>
            </a:extLst>
          </p:cNvPr>
          <p:cNvSpPr>
            <a:spLocks noGrp="1"/>
          </p:cNvSpPr>
          <p:nvPr>
            <p:ph type="dt" sz="half" idx="10"/>
          </p:nvPr>
        </p:nvSpPr>
        <p:spPr/>
        <p:txBody>
          <a:bodyPr/>
          <a:lstStyle/>
          <a:p>
            <a:fld id="{D0822666-4D8C-4A61-AAC8-A6B27CDA18FF}" type="datetimeFigureOut">
              <a:rPr lang="lt-LT" smtClean="0"/>
              <a:t>2024-09-16</a:t>
            </a:fld>
            <a:endParaRPr lang="lt-LT"/>
          </a:p>
        </p:txBody>
      </p:sp>
      <p:sp>
        <p:nvSpPr>
          <p:cNvPr id="5" name="Footer Placeholder 4">
            <a:extLst>
              <a:ext uri="{FF2B5EF4-FFF2-40B4-BE49-F238E27FC236}">
                <a16:creationId xmlns:a16="http://schemas.microsoft.com/office/drawing/2014/main" id="{21E2270B-A9B7-B37A-50A5-C7C2C4000561}"/>
              </a:ext>
            </a:extLst>
          </p:cNvPr>
          <p:cNvSpPr>
            <a:spLocks noGrp="1"/>
          </p:cNvSpPr>
          <p:nvPr>
            <p:ph type="ftr" sz="quarter" idx="11"/>
          </p:nvPr>
        </p:nvSpPr>
        <p:spPr/>
        <p:txBody>
          <a:bodyPr/>
          <a:lstStyle/>
          <a:p>
            <a:endParaRPr lang="lt-LT"/>
          </a:p>
        </p:txBody>
      </p:sp>
      <p:sp>
        <p:nvSpPr>
          <p:cNvPr id="6" name="Slide Number Placeholder 5">
            <a:extLst>
              <a:ext uri="{FF2B5EF4-FFF2-40B4-BE49-F238E27FC236}">
                <a16:creationId xmlns:a16="http://schemas.microsoft.com/office/drawing/2014/main" id="{8C9510CD-09E0-4340-4D55-3985E3C3BD96}"/>
              </a:ext>
            </a:extLst>
          </p:cNvPr>
          <p:cNvSpPr>
            <a:spLocks noGrp="1"/>
          </p:cNvSpPr>
          <p:nvPr>
            <p:ph type="sldNum" sz="quarter" idx="12"/>
          </p:nvPr>
        </p:nvSpPr>
        <p:spPr/>
        <p:txBody>
          <a:bodyPr/>
          <a:lstStyle/>
          <a:p>
            <a:fld id="{DF50E6B1-DA4C-49E2-B22F-5FFAFFFBD7CD}" type="slidenum">
              <a:rPr lang="lt-LT" smtClean="0"/>
              <a:t>‹#›</a:t>
            </a:fld>
            <a:endParaRPr lang="lt-LT"/>
          </a:p>
        </p:txBody>
      </p:sp>
    </p:spTree>
    <p:extLst>
      <p:ext uri="{BB962C8B-B14F-4D97-AF65-F5344CB8AC3E}">
        <p14:creationId xmlns:p14="http://schemas.microsoft.com/office/powerpoint/2010/main" val="3047204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67C07-993B-E1D9-29A0-DA4B271E70E5}"/>
              </a:ext>
            </a:extLst>
          </p:cNvPr>
          <p:cNvSpPr>
            <a:spLocks noGrp="1"/>
          </p:cNvSpPr>
          <p:nvPr>
            <p:ph type="title"/>
          </p:nvPr>
        </p:nvSpPr>
        <p:spPr/>
        <p:txBody>
          <a:bodyPr/>
          <a:lstStyle/>
          <a:p>
            <a:r>
              <a:rPr lang="en-US"/>
              <a:t>Click to edit Master title style</a:t>
            </a:r>
            <a:endParaRPr lang="lt-LT"/>
          </a:p>
        </p:txBody>
      </p:sp>
      <p:sp>
        <p:nvSpPr>
          <p:cNvPr id="3" name="Content Placeholder 2">
            <a:extLst>
              <a:ext uri="{FF2B5EF4-FFF2-40B4-BE49-F238E27FC236}">
                <a16:creationId xmlns:a16="http://schemas.microsoft.com/office/drawing/2014/main" id="{79D15F7C-3D4B-CEBA-A36C-AB192626163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Content Placeholder 3">
            <a:extLst>
              <a:ext uri="{FF2B5EF4-FFF2-40B4-BE49-F238E27FC236}">
                <a16:creationId xmlns:a16="http://schemas.microsoft.com/office/drawing/2014/main" id="{C5F9CA4E-7E0A-FBFE-1BCC-62C514AF5E3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5" name="Date Placeholder 4">
            <a:extLst>
              <a:ext uri="{FF2B5EF4-FFF2-40B4-BE49-F238E27FC236}">
                <a16:creationId xmlns:a16="http://schemas.microsoft.com/office/drawing/2014/main" id="{05E98441-D08C-560C-0CB8-BC35C6E0156B}"/>
              </a:ext>
            </a:extLst>
          </p:cNvPr>
          <p:cNvSpPr>
            <a:spLocks noGrp="1"/>
          </p:cNvSpPr>
          <p:nvPr>
            <p:ph type="dt" sz="half" idx="10"/>
          </p:nvPr>
        </p:nvSpPr>
        <p:spPr/>
        <p:txBody>
          <a:bodyPr/>
          <a:lstStyle/>
          <a:p>
            <a:fld id="{D0822666-4D8C-4A61-AAC8-A6B27CDA18FF}" type="datetimeFigureOut">
              <a:rPr lang="lt-LT" smtClean="0"/>
              <a:t>2024-09-16</a:t>
            </a:fld>
            <a:endParaRPr lang="lt-LT"/>
          </a:p>
        </p:txBody>
      </p:sp>
      <p:sp>
        <p:nvSpPr>
          <p:cNvPr id="6" name="Footer Placeholder 5">
            <a:extLst>
              <a:ext uri="{FF2B5EF4-FFF2-40B4-BE49-F238E27FC236}">
                <a16:creationId xmlns:a16="http://schemas.microsoft.com/office/drawing/2014/main" id="{F2E8FD5E-136A-2B00-A67A-60B7F9D242D4}"/>
              </a:ext>
            </a:extLst>
          </p:cNvPr>
          <p:cNvSpPr>
            <a:spLocks noGrp="1"/>
          </p:cNvSpPr>
          <p:nvPr>
            <p:ph type="ftr" sz="quarter" idx="11"/>
          </p:nvPr>
        </p:nvSpPr>
        <p:spPr/>
        <p:txBody>
          <a:bodyPr/>
          <a:lstStyle/>
          <a:p>
            <a:endParaRPr lang="lt-LT"/>
          </a:p>
        </p:txBody>
      </p:sp>
      <p:sp>
        <p:nvSpPr>
          <p:cNvPr id="7" name="Slide Number Placeholder 6">
            <a:extLst>
              <a:ext uri="{FF2B5EF4-FFF2-40B4-BE49-F238E27FC236}">
                <a16:creationId xmlns:a16="http://schemas.microsoft.com/office/drawing/2014/main" id="{8B44F3B9-F768-8218-14AF-0055DD4AB496}"/>
              </a:ext>
            </a:extLst>
          </p:cNvPr>
          <p:cNvSpPr>
            <a:spLocks noGrp="1"/>
          </p:cNvSpPr>
          <p:nvPr>
            <p:ph type="sldNum" sz="quarter" idx="12"/>
          </p:nvPr>
        </p:nvSpPr>
        <p:spPr/>
        <p:txBody>
          <a:bodyPr/>
          <a:lstStyle/>
          <a:p>
            <a:fld id="{DF50E6B1-DA4C-49E2-B22F-5FFAFFFBD7CD}" type="slidenum">
              <a:rPr lang="lt-LT" smtClean="0"/>
              <a:t>‹#›</a:t>
            </a:fld>
            <a:endParaRPr lang="lt-LT"/>
          </a:p>
        </p:txBody>
      </p:sp>
    </p:spTree>
    <p:extLst>
      <p:ext uri="{BB962C8B-B14F-4D97-AF65-F5344CB8AC3E}">
        <p14:creationId xmlns:p14="http://schemas.microsoft.com/office/powerpoint/2010/main" val="3255655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113AF-EE71-348E-000F-7654011FC32D}"/>
              </a:ext>
            </a:extLst>
          </p:cNvPr>
          <p:cNvSpPr>
            <a:spLocks noGrp="1"/>
          </p:cNvSpPr>
          <p:nvPr>
            <p:ph type="title"/>
          </p:nvPr>
        </p:nvSpPr>
        <p:spPr>
          <a:xfrm>
            <a:off x="839788" y="365125"/>
            <a:ext cx="10515600" cy="1325563"/>
          </a:xfrm>
        </p:spPr>
        <p:txBody>
          <a:bodyPr/>
          <a:lstStyle/>
          <a:p>
            <a:r>
              <a:rPr lang="en-US"/>
              <a:t>Click to edit Master title style</a:t>
            </a:r>
            <a:endParaRPr lang="lt-LT"/>
          </a:p>
        </p:txBody>
      </p:sp>
      <p:sp>
        <p:nvSpPr>
          <p:cNvPr id="3" name="Text Placeholder 2">
            <a:extLst>
              <a:ext uri="{FF2B5EF4-FFF2-40B4-BE49-F238E27FC236}">
                <a16:creationId xmlns:a16="http://schemas.microsoft.com/office/drawing/2014/main" id="{5ED6DBDF-A703-B4D5-D886-F00D322786B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C2FB2BD-F690-46E6-5F62-ADBB73F5464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5" name="Text Placeholder 4">
            <a:extLst>
              <a:ext uri="{FF2B5EF4-FFF2-40B4-BE49-F238E27FC236}">
                <a16:creationId xmlns:a16="http://schemas.microsoft.com/office/drawing/2014/main" id="{7C069A30-EF4D-0251-E45B-1CB6B0C206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7523E42-F225-F09D-832D-F08E986F64C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7" name="Date Placeholder 6">
            <a:extLst>
              <a:ext uri="{FF2B5EF4-FFF2-40B4-BE49-F238E27FC236}">
                <a16:creationId xmlns:a16="http://schemas.microsoft.com/office/drawing/2014/main" id="{DF54FA0F-A872-3A18-7C5B-44E7AC539D78}"/>
              </a:ext>
            </a:extLst>
          </p:cNvPr>
          <p:cNvSpPr>
            <a:spLocks noGrp="1"/>
          </p:cNvSpPr>
          <p:nvPr>
            <p:ph type="dt" sz="half" idx="10"/>
          </p:nvPr>
        </p:nvSpPr>
        <p:spPr/>
        <p:txBody>
          <a:bodyPr/>
          <a:lstStyle/>
          <a:p>
            <a:fld id="{D0822666-4D8C-4A61-AAC8-A6B27CDA18FF}" type="datetimeFigureOut">
              <a:rPr lang="lt-LT" smtClean="0"/>
              <a:t>2024-09-16</a:t>
            </a:fld>
            <a:endParaRPr lang="lt-LT"/>
          </a:p>
        </p:txBody>
      </p:sp>
      <p:sp>
        <p:nvSpPr>
          <p:cNvPr id="8" name="Footer Placeholder 7">
            <a:extLst>
              <a:ext uri="{FF2B5EF4-FFF2-40B4-BE49-F238E27FC236}">
                <a16:creationId xmlns:a16="http://schemas.microsoft.com/office/drawing/2014/main" id="{FCB8E63B-BE9D-258C-39FE-2E6A81622142}"/>
              </a:ext>
            </a:extLst>
          </p:cNvPr>
          <p:cNvSpPr>
            <a:spLocks noGrp="1"/>
          </p:cNvSpPr>
          <p:nvPr>
            <p:ph type="ftr" sz="quarter" idx="11"/>
          </p:nvPr>
        </p:nvSpPr>
        <p:spPr/>
        <p:txBody>
          <a:bodyPr/>
          <a:lstStyle/>
          <a:p>
            <a:endParaRPr lang="lt-LT"/>
          </a:p>
        </p:txBody>
      </p:sp>
      <p:sp>
        <p:nvSpPr>
          <p:cNvPr id="9" name="Slide Number Placeholder 8">
            <a:extLst>
              <a:ext uri="{FF2B5EF4-FFF2-40B4-BE49-F238E27FC236}">
                <a16:creationId xmlns:a16="http://schemas.microsoft.com/office/drawing/2014/main" id="{48D3C6C3-850F-8845-8B93-C8567A4EC30B}"/>
              </a:ext>
            </a:extLst>
          </p:cNvPr>
          <p:cNvSpPr>
            <a:spLocks noGrp="1"/>
          </p:cNvSpPr>
          <p:nvPr>
            <p:ph type="sldNum" sz="quarter" idx="12"/>
          </p:nvPr>
        </p:nvSpPr>
        <p:spPr/>
        <p:txBody>
          <a:bodyPr/>
          <a:lstStyle/>
          <a:p>
            <a:fld id="{DF50E6B1-DA4C-49E2-B22F-5FFAFFFBD7CD}" type="slidenum">
              <a:rPr lang="lt-LT" smtClean="0"/>
              <a:t>‹#›</a:t>
            </a:fld>
            <a:endParaRPr lang="lt-LT"/>
          </a:p>
        </p:txBody>
      </p:sp>
    </p:spTree>
    <p:extLst>
      <p:ext uri="{BB962C8B-B14F-4D97-AF65-F5344CB8AC3E}">
        <p14:creationId xmlns:p14="http://schemas.microsoft.com/office/powerpoint/2010/main" val="40329775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761FB-ECDA-1DE8-7D6E-C4E5977B93F1}"/>
              </a:ext>
            </a:extLst>
          </p:cNvPr>
          <p:cNvSpPr>
            <a:spLocks noGrp="1"/>
          </p:cNvSpPr>
          <p:nvPr>
            <p:ph type="title"/>
          </p:nvPr>
        </p:nvSpPr>
        <p:spPr/>
        <p:txBody>
          <a:bodyPr/>
          <a:lstStyle/>
          <a:p>
            <a:r>
              <a:rPr lang="en-US"/>
              <a:t>Click to edit Master title style</a:t>
            </a:r>
            <a:endParaRPr lang="lt-LT"/>
          </a:p>
        </p:txBody>
      </p:sp>
      <p:sp>
        <p:nvSpPr>
          <p:cNvPr id="3" name="Date Placeholder 2">
            <a:extLst>
              <a:ext uri="{FF2B5EF4-FFF2-40B4-BE49-F238E27FC236}">
                <a16:creationId xmlns:a16="http://schemas.microsoft.com/office/drawing/2014/main" id="{082FC8AA-B02C-5478-17C8-BDB548C59813}"/>
              </a:ext>
            </a:extLst>
          </p:cNvPr>
          <p:cNvSpPr>
            <a:spLocks noGrp="1"/>
          </p:cNvSpPr>
          <p:nvPr>
            <p:ph type="dt" sz="half" idx="10"/>
          </p:nvPr>
        </p:nvSpPr>
        <p:spPr/>
        <p:txBody>
          <a:bodyPr/>
          <a:lstStyle/>
          <a:p>
            <a:fld id="{D0822666-4D8C-4A61-AAC8-A6B27CDA18FF}" type="datetimeFigureOut">
              <a:rPr lang="lt-LT" smtClean="0"/>
              <a:t>2024-09-16</a:t>
            </a:fld>
            <a:endParaRPr lang="lt-LT"/>
          </a:p>
        </p:txBody>
      </p:sp>
      <p:sp>
        <p:nvSpPr>
          <p:cNvPr id="4" name="Footer Placeholder 3">
            <a:extLst>
              <a:ext uri="{FF2B5EF4-FFF2-40B4-BE49-F238E27FC236}">
                <a16:creationId xmlns:a16="http://schemas.microsoft.com/office/drawing/2014/main" id="{673687A2-B6F5-5CA1-4A3C-3AB20DF31356}"/>
              </a:ext>
            </a:extLst>
          </p:cNvPr>
          <p:cNvSpPr>
            <a:spLocks noGrp="1"/>
          </p:cNvSpPr>
          <p:nvPr>
            <p:ph type="ftr" sz="quarter" idx="11"/>
          </p:nvPr>
        </p:nvSpPr>
        <p:spPr/>
        <p:txBody>
          <a:bodyPr/>
          <a:lstStyle/>
          <a:p>
            <a:endParaRPr lang="lt-LT"/>
          </a:p>
        </p:txBody>
      </p:sp>
      <p:sp>
        <p:nvSpPr>
          <p:cNvPr id="5" name="Slide Number Placeholder 4">
            <a:extLst>
              <a:ext uri="{FF2B5EF4-FFF2-40B4-BE49-F238E27FC236}">
                <a16:creationId xmlns:a16="http://schemas.microsoft.com/office/drawing/2014/main" id="{B13E9BA7-D755-99BF-6C0F-BAE7CD46D076}"/>
              </a:ext>
            </a:extLst>
          </p:cNvPr>
          <p:cNvSpPr>
            <a:spLocks noGrp="1"/>
          </p:cNvSpPr>
          <p:nvPr>
            <p:ph type="sldNum" sz="quarter" idx="12"/>
          </p:nvPr>
        </p:nvSpPr>
        <p:spPr/>
        <p:txBody>
          <a:bodyPr/>
          <a:lstStyle/>
          <a:p>
            <a:fld id="{DF50E6B1-DA4C-49E2-B22F-5FFAFFFBD7CD}" type="slidenum">
              <a:rPr lang="lt-LT" smtClean="0"/>
              <a:t>‹#›</a:t>
            </a:fld>
            <a:endParaRPr lang="lt-LT"/>
          </a:p>
        </p:txBody>
      </p:sp>
    </p:spTree>
    <p:extLst>
      <p:ext uri="{BB962C8B-B14F-4D97-AF65-F5344CB8AC3E}">
        <p14:creationId xmlns:p14="http://schemas.microsoft.com/office/powerpoint/2010/main" val="13123981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0867C1-6555-E726-D2C3-F68244D27F45}"/>
              </a:ext>
            </a:extLst>
          </p:cNvPr>
          <p:cNvSpPr>
            <a:spLocks noGrp="1"/>
          </p:cNvSpPr>
          <p:nvPr>
            <p:ph type="dt" sz="half" idx="10"/>
          </p:nvPr>
        </p:nvSpPr>
        <p:spPr/>
        <p:txBody>
          <a:bodyPr/>
          <a:lstStyle/>
          <a:p>
            <a:fld id="{D0822666-4D8C-4A61-AAC8-A6B27CDA18FF}" type="datetimeFigureOut">
              <a:rPr lang="lt-LT" smtClean="0"/>
              <a:t>2024-09-16</a:t>
            </a:fld>
            <a:endParaRPr lang="lt-LT"/>
          </a:p>
        </p:txBody>
      </p:sp>
      <p:sp>
        <p:nvSpPr>
          <p:cNvPr id="3" name="Footer Placeholder 2">
            <a:extLst>
              <a:ext uri="{FF2B5EF4-FFF2-40B4-BE49-F238E27FC236}">
                <a16:creationId xmlns:a16="http://schemas.microsoft.com/office/drawing/2014/main" id="{F83915C8-12A4-9928-8215-2E00F731185D}"/>
              </a:ext>
            </a:extLst>
          </p:cNvPr>
          <p:cNvSpPr>
            <a:spLocks noGrp="1"/>
          </p:cNvSpPr>
          <p:nvPr>
            <p:ph type="ftr" sz="quarter" idx="11"/>
          </p:nvPr>
        </p:nvSpPr>
        <p:spPr/>
        <p:txBody>
          <a:bodyPr/>
          <a:lstStyle/>
          <a:p>
            <a:endParaRPr lang="lt-LT"/>
          </a:p>
        </p:txBody>
      </p:sp>
      <p:sp>
        <p:nvSpPr>
          <p:cNvPr id="4" name="Slide Number Placeholder 3">
            <a:extLst>
              <a:ext uri="{FF2B5EF4-FFF2-40B4-BE49-F238E27FC236}">
                <a16:creationId xmlns:a16="http://schemas.microsoft.com/office/drawing/2014/main" id="{C4378BFD-E59F-3343-C5A5-2E086E479C9F}"/>
              </a:ext>
            </a:extLst>
          </p:cNvPr>
          <p:cNvSpPr>
            <a:spLocks noGrp="1"/>
          </p:cNvSpPr>
          <p:nvPr>
            <p:ph type="sldNum" sz="quarter" idx="12"/>
          </p:nvPr>
        </p:nvSpPr>
        <p:spPr/>
        <p:txBody>
          <a:bodyPr/>
          <a:lstStyle/>
          <a:p>
            <a:fld id="{DF50E6B1-DA4C-49E2-B22F-5FFAFFFBD7CD}" type="slidenum">
              <a:rPr lang="lt-LT" smtClean="0"/>
              <a:t>‹#›</a:t>
            </a:fld>
            <a:endParaRPr lang="lt-LT"/>
          </a:p>
        </p:txBody>
      </p:sp>
    </p:spTree>
    <p:extLst>
      <p:ext uri="{BB962C8B-B14F-4D97-AF65-F5344CB8AC3E}">
        <p14:creationId xmlns:p14="http://schemas.microsoft.com/office/powerpoint/2010/main" val="6549134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C8369-736B-CD29-A2D0-711066D28F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t-LT"/>
          </a:p>
        </p:txBody>
      </p:sp>
      <p:sp>
        <p:nvSpPr>
          <p:cNvPr id="3" name="Content Placeholder 2">
            <a:extLst>
              <a:ext uri="{FF2B5EF4-FFF2-40B4-BE49-F238E27FC236}">
                <a16:creationId xmlns:a16="http://schemas.microsoft.com/office/drawing/2014/main" id="{0FFE684A-66AA-7EFC-DF24-F800FAB2AF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Text Placeholder 3">
            <a:extLst>
              <a:ext uri="{FF2B5EF4-FFF2-40B4-BE49-F238E27FC236}">
                <a16:creationId xmlns:a16="http://schemas.microsoft.com/office/drawing/2014/main" id="{E5DABD2B-C874-29DA-F69D-03A5D6A89C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0BF2C8-F6A4-1BA5-6A5F-5D8F98B05BC7}"/>
              </a:ext>
            </a:extLst>
          </p:cNvPr>
          <p:cNvSpPr>
            <a:spLocks noGrp="1"/>
          </p:cNvSpPr>
          <p:nvPr>
            <p:ph type="dt" sz="half" idx="10"/>
          </p:nvPr>
        </p:nvSpPr>
        <p:spPr/>
        <p:txBody>
          <a:bodyPr/>
          <a:lstStyle/>
          <a:p>
            <a:fld id="{D0822666-4D8C-4A61-AAC8-A6B27CDA18FF}" type="datetimeFigureOut">
              <a:rPr lang="lt-LT" smtClean="0"/>
              <a:t>2024-09-16</a:t>
            </a:fld>
            <a:endParaRPr lang="lt-LT"/>
          </a:p>
        </p:txBody>
      </p:sp>
      <p:sp>
        <p:nvSpPr>
          <p:cNvPr id="6" name="Footer Placeholder 5">
            <a:extLst>
              <a:ext uri="{FF2B5EF4-FFF2-40B4-BE49-F238E27FC236}">
                <a16:creationId xmlns:a16="http://schemas.microsoft.com/office/drawing/2014/main" id="{4C13626F-313A-4F45-82C6-F378B4026A48}"/>
              </a:ext>
            </a:extLst>
          </p:cNvPr>
          <p:cNvSpPr>
            <a:spLocks noGrp="1"/>
          </p:cNvSpPr>
          <p:nvPr>
            <p:ph type="ftr" sz="quarter" idx="11"/>
          </p:nvPr>
        </p:nvSpPr>
        <p:spPr/>
        <p:txBody>
          <a:bodyPr/>
          <a:lstStyle/>
          <a:p>
            <a:endParaRPr lang="lt-LT"/>
          </a:p>
        </p:txBody>
      </p:sp>
      <p:sp>
        <p:nvSpPr>
          <p:cNvPr id="7" name="Slide Number Placeholder 6">
            <a:extLst>
              <a:ext uri="{FF2B5EF4-FFF2-40B4-BE49-F238E27FC236}">
                <a16:creationId xmlns:a16="http://schemas.microsoft.com/office/drawing/2014/main" id="{9BCA76B1-BB01-680D-1DC5-48D84CAAE288}"/>
              </a:ext>
            </a:extLst>
          </p:cNvPr>
          <p:cNvSpPr>
            <a:spLocks noGrp="1"/>
          </p:cNvSpPr>
          <p:nvPr>
            <p:ph type="sldNum" sz="quarter" idx="12"/>
          </p:nvPr>
        </p:nvSpPr>
        <p:spPr/>
        <p:txBody>
          <a:bodyPr/>
          <a:lstStyle/>
          <a:p>
            <a:fld id="{DF50E6B1-DA4C-49E2-B22F-5FFAFFFBD7CD}" type="slidenum">
              <a:rPr lang="lt-LT" smtClean="0"/>
              <a:t>‹#›</a:t>
            </a:fld>
            <a:endParaRPr lang="lt-LT"/>
          </a:p>
        </p:txBody>
      </p:sp>
    </p:spTree>
    <p:extLst>
      <p:ext uri="{BB962C8B-B14F-4D97-AF65-F5344CB8AC3E}">
        <p14:creationId xmlns:p14="http://schemas.microsoft.com/office/powerpoint/2010/main" val="24732478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F9FB2-78B7-94B6-08D1-E1DB8D4FD1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t-LT"/>
          </a:p>
        </p:txBody>
      </p:sp>
      <p:sp>
        <p:nvSpPr>
          <p:cNvPr id="3" name="Picture Placeholder 2">
            <a:extLst>
              <a:ext uri="{FF2B5EF4-FFF2-40B4-BE49-F238E27FC236}">
                <a16:creationId xmlns:a16="http://schemas.microsoft.com/office/drawing/2014/main" id="{FE63DC52-F3F3-0BF2-1AAC-C3B25A3C91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t-LT"/>
          </a:p>
        </p:txBody>
      </p:sp>
      <p:sp>
        <p:nvSpPr>
          <p:cNvPr id="4" name="Text Placeholder 3">
            <a:extLst>
              <a:ext uri="{FF2B5EF4-FFF2-40B4-BE49-F238E27FC236}">
                <a16:creationId xmlns:a16="http://schemas.microsoft.com/office/drawing/2014/main" id="{3875B6A6-D3A9-6682-C8A8-27B838C801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B6DDEDB-AF6C-E432-9BB2-4E1E114D14CA}"/>
              </a:ext>
            </a:extLst>
          </p:cNvPr>
          <p:cNvSpPr>
            <a:spLocks noGrp="1"/>
          </p:cNvSpPr>
          <p:nvPr>
            <p:ph type="dt" sz="half" idx="10"/>
          </p:nvPr>
        </p:nvSpPr>
        <p:spPr/>
        <p:txBody>
          <a:bodyPr/>
          <a:lstStyle/>
          <a:p>
            <a:fld id="{D0822666-4D8C-4A61-AAC8-A6B27CDA18FF}" type="datetimeFigureOut">
              <a:rPr lang="lt-LT" smtClean="0"/>
              <a:t>2024-09-16</a:t>
            </a:fld>
            <a:endParaRPr lang="lt-LT"/>
          </a:p>
        </p:txBody>
      </p:sp>
      <p:sp>
        <p:nvSpPr>
          <p:cNvPr id="6" name="Footer Placeholder 5">
            <a:extLst>
              <a:ext uri="{FF2B5EF4-FFF2-40B4-BE49-F238E27FC236}">
                <a16:creationId xmlns:a16="http://schemas.microsoft.com/office/drawing/2014/main" id="{ABE058F5-C0D5-A188-CBDD-850D241CEE53}"/>
              </a:ext>
            </a:extLst>
          </p:cNvPr>
          <p:cNvSpPr>
            <a:spLocks noGrp="1"/>
          </p:cNvSpPr>
          <p:nvPr>
            <p:ph type="ftr" sz="quarter" idx="11"/>
          </p:nvPr>
        </p:nvSpPr>
        <p:spPr/>
        <p:txBody>
          <a:bodyPr/>
          <a:lstStyle/>
          <a:p>
            <a:endParaRPr lang="lt-LT"/>
          </a:p>
        </p:txBody>
      </p:sp>
      <p:sp>
        <p:nvSpPr>
          <p:cNvPr id="7" name="Slide Number Placeholder 6">
            <a:extLst>
              <a:ext uri="{FF2B5EF4-FFF2-40B4-BE49-F238E27FC236}">
                <a16:creationId xmlns:a16="http://schemas.microsoft.com/office/drawing/2014/main" id="{2658AAB5-B577-7BD4-93BC-5FB76F375E62}"/>
              </a:ext>
            </a:extLst>
          </p:cNvPr>
          <p:cNvSpPr>
            <a:spLocks noGrp="1"/>
          </p:cNvSpPr>
          <p:nvPr>
            <p:ph type="sldNum" sz="quarter" idx="12"/>
          </p:nvPr>
        </p:nvSpPr>
        <p:spPr/>
        <p:txBody>
          <a:bodyPr/>
          <a:lstStyle/>
          <a:p>
            <a:fld id="{DF50E6B1-DA4C-49E2-B22F-5FFAFFFBD7CD}" type="slidenum">
              <a:rPr lang="lt-LT" smtClean="0"/>
              <a:t>‹#›</a:t>
            </a:fld>
            <a:endParaRPr lang="lt-LT"/>
          </a:p>
        </p:txBody>
      </p:sp>
    </p:spTree>
    <p:extLst>
      <p:ext uri="{BB962C8B-B14F-4D97-AF65-F5344CB8AC3E}">
        <p14:creationId xmlns:p14="http://schemas.microsoft.com/office/powerpoint/2010/main" val="15081612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2B9C1B-341B-0ACB-10FB-E410DE0CDA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lt-LT"/>
          </a:p>
        </p:txBody>
      </p:sp>
      <p:sp>
        <p:nvSpPr>
          <p:cNvPr id="3" name="Text Placeholder 2">
            <a:extLst>
              <a:ext uri="{FF2B5EF4-FFF2-40B4-BE49-F238E27FC236}">
                <a16:creationId xmlns:a16="http://schemas.microsoft.com/office/drawing/2014/main" id="{79D3BAAB-4AF9-30F4-9FE6-F6F5D6DD58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Date Placeholder 3">
            <a:extLst>
              <a:ext uri="{FF2B5EF4-FFF2-40B4-BE49-F238E27FC236}">
                <a16:creationId xmlns:a16="http://schemas.microsoft.com/office/drawing/2014/main" id="{9289E97A-6C51-9246-47EE-AEA47EDA1A2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822666-4D8C-4A61-AAC8-A6B27CDA18FF}" type="datetimeFigureOut">
              <a:rPr lang="lt-LT" smtClean="0"/>
              <a:t>2024-09-16</a:t>
            </a:fld>
            <a:endParaRPr lang="lt-LT"/>
          </a:p>
        </p:txBody>
      </p:sp>
      <p:sp>
        <p:nvSpPr>
          <p:cNvPr id="5" name="Footer Placeholder 4">
            <a:extLst>
              <a:ext uri="{FF2B5EF4-FFF2-40B4-BE49-F238E27FC236}">
                <a16:creationId xmlns:a16="http://schemas.microsoft.com/office/drawing/2014/main" id="{CE5A88D9-326F-4FA4-DDE9-AAFB2220877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t-LT"/>
          </a:p>
        </p:txBody>
      </p:sp>
      <p:sp>
        <p:nvSpPr>
          <p:cNvPr id="6" name="Slide Number Placeholder 5">
            <a:extLst>
              <a:ext uri="{FF2B5EF4-FFF2-40B4-BE49-F238E27FC236}">
                <a16:creationId xmlns:a16="http://schemas.microsoft.com/office/drawing/2014/main" id="{1E44D131-4F42-49A1-BC48-D7820A5E8C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0E6B1-DA4C-49E2-B22F-5FFAFFFBD7CD}" type="slidenum">
              <a:rPr lang="lt-LT" smtClean="0"/>
              <a:t>‹#›</a:t>
            </a:fld>
            <a:endParaRPr lang="lt-LT"/>
          </a:p>
        </p:txBody>
      </p:sp>
    </p:spTree>
    <p:extLst>
      <p:ext uri="{BB962C8B-B14F-4D97-AF65-F5344CB8AC3E}">
        <p14:creationId xmlns:p14="http://schemas.microsoft.com/office/powerpoint/2010/main" val="25817093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avadinimo vietos rezervavimo ženklas 1">
            <a:extLst>
              <a:ext uri="{FF2B5EF4-FFF2-40B4-BE49-F238E27FC236}">
                <a16:creationId xmlns:a16="http://schemas.microsoft.com/office/drawing/2014/main" id="{66DE36B5-3DCE-194C-5E4C-E209511528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lt-LT"/>
              <a:t>Spustelėję redaguokite stilių</a:t>
            </a:r>
          </a:p>
        </p:txBody>
      </p:sp>
      <p:sp>
        <p:nvSpPr>
          <p:cNvPr id="3" name="Teksto vietos rezervavimo ženklas 2">
            <a:extLst>
              <a:ext uri="{FF2B5EF4-FFF2-40B4-BE49-F238E27FC236}">
                <a16:creationId xmlns:a16="http://schemas.microsoft.com/office/drawing/2014/main" id="{E7133D99-49A0-DE3E-1F63-64E2CD2216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4" name="Datos vietos rezervavimo ženklas 3">
            <a:extLst>
              <a:ext uri="{FF2B5EF4-FFF2-40B4-BE49-F238E27FC236}">
                <a16:creationId xmlns:a16="http://schemas.microsoft.com/office/drawing/2014/main" id="{2115F889-D1DE-9ACF-66E9-AA49F3A25E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F55589-41B2-4568-B2A8-ADC256635004}" type="datetimeFigureOut">
              <a:rPr lang="lt-LT" smtClean="0"/>
              <a:t>2024-09-16</a:t>
            </a:fld>
            <a:endParaRPr lang="lt-LT"/>
          </a:p>
        </p:txBody>
      </p:sp>
      <p:sp>
        <p:nvSpPr>
          <p:cNvPr id="5" name="Poraštės vietos rezervavimo ženklas 4">
            <a:extLst>
              <a:ext uri="{FF2B5EF4-FFF2-40B4-BE49-F238E27FC236}">
                <a16:creationId xmlns:a16="http://schemas.microsoft.com/office/drawing/2014/main" id="{33C28D95-2159-B61E-6D3F-4C2DF8CAD5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t-LT"/>
          </a:p>
        </p:txBody>
      </p:sp>
      <p:sp>
        <p:nvSpPr>
          <p:cNvPr id="6" name="Skaidrės numerio vietos rezervavimo ženklas 5">
            <a:extLst>
              <a:ext uri="{FF2B5EF4-FFF2-40B4-BE49-F238E27FC236}">
                <a16:creationId xmlns:a16="http://schemas.microsoft.com/office/drawing/2014/main" id="{A8AFEAB6-1E7C-0926-975C-FF33F22F07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7BFE95-CB9B-48B9-B3AD-4598A9346AF5}" type="slidenum">
              <a:rPr lang="lt-LT" smtClean="0"/>
              <a:t>‹#›</a:t>
            </a:fld>
            <a:endParaRPr lang="lt-LT"/>
          </a:p>
        </p:txBody>
      </p:sp>
    </p:spTree>
    <p:extLst>
      <p:ext uri="{BB962C8B-B14F-4D97-AF65-F5344CB8AC3E}">
        <p14:creationId xmlns:p14="http://schemas.microsoft.com/office/powerpoint/2010/main" val="40912268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3.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8" Type="http://schemas.openxmlformats.org/officeDocument/2006/relationships/image" Target="../media/image150.png"/><Relationship Id="rId13" Type="http://schemas.openxmlformats.org/officeDocument/2006/relationships/image" Target="../media/image155.png"/><Relationship Id="rId18" Type="http://schemas.openxmlformats.org/officeDocument/2006/relationships/image" Target="../media/image160.png"/><Relationship Id="rId3" Type="http://schemas.openxmlformats.org/officeDocument/2006/relationships/image" Target="../media/image145.png"/><Relationship Id="rId7" Type="http://schemas.openxmlformats.org/officeDocument/2006/relationships/image" Target="../media/image149.png"/><Relationship Id="rId12" Type="http://schemas.openxmlformats.org/officeDocument/2006/relationships/image" Target="../media/image154.png"/><Relationship Id="rId17" Type="http://schemas.openxmlformats.org/officeDocument/2006/relationships/image" Target="../media/image159.png"/><Relationship Id="rId2" Type="http://schemas.openxmlformats.org/officeDocument/2006/relationships/image" Target="../media/image144.png"/><Relationship Id="rId16" Type="http://schemas.openxmlformats.org/officeDocument/2006/relationships/image" Target="../media/image158.png"/><Relationship Id="rId1" Type="http://schemas.openxmlformats.org/officeDocument/2006/relationships/slideLayout" Target="../slideLayouts/slideLayout2.xml"/><Relationship Id="rId6" Type="http://schemas.openxmlformats.org/officeDocument/2006/relationships/image" Target="../media/image148.png"/><Relationship Id="rId11" Type="http://schemas.openxmlformats.org/officeDocument/2006/relationships/image" Target="../media/image153.png"/><Relationship Id="rId5" Type="http://schemas.openxmlformats.org/officeDocument/2006/relationships/image" Target="../media/image147.png"/><Relationship Id="rId15" Type="http://schemas.openxmlformats.org/officeDocument/2006/relationships/image" Target="../media/image157.png"/><Relationship Id="rId10" Type="http://schemas.openxmlformats.org/officeDocument/2006/relationships/image" Target="../media/image152.png"/><Relationship Id="rId4" Type="http://schemas.openxmlformats.org/officeDocument/2006/relationships/image" Target="../media/image146.png"/><Relationship Id="rId9" Type="http://schemas.openxmlformats.org/officeDocument/2006/relationships/image" Target="../media/image151.png"/><Relationship Id="rId14" Type="http://schemas.openxmlformats.org/officeDocument/2006/relationships/image" Target="../media/image156.png"/></Relationships>
</file>

<file path=ppt/slides/_rels/slide101.xml.rels><?xml version="1.0" encoding="UTF-8" standalone="yes"?>
<Relationships xmlns="http://schemas.openxmlformats.org/package/2006/relationships"><Relationship Id="rId8" Type="http://schemas.openxmlformats.org/officeDocument/2006/relationships/image" Target="../media/image167.png"/><Relationship Id="rId3" Type="http://schemas.openxmlformats.org/officeDocument/2006/relationships/image" Target="../media/image162.png"/><Relationship Id="rId7" Type="http://schemas.openxmlformats.org/officeDocument/2006/relationships/image" Target="../media/image166.png"/><Relationship Id="rId2" Type="http://schemas.openxmlformats.org/officeDocument/2006/relationships/image" Target="../media/image161.png"/><Relationship Id="rId1" Type="http://schemas.openxmlformats.org/officeDocument/2006/relationships/slideLayout" Target="../slideLayouts/slideLayout2.xml"/><Relationship Id="rId6" Type="http://schemas.openxmlformats.org/officeDocument/2006/relationships/image" Target="../media/image165.png"/><Relationship Id="rId5" Type="http://schemas.openxmlformats.org/officeDocument/2006/relationships/image" Target="../media/image164.png"/><Relationship Id="rId4" Type="http://schemas.openxmlformats.org/officeDocument/2006/relationships/image" Target="../media/image163.png"/></Relationships>
</file>

<file path=ppt/slides/_rels/slide102.xml.rels><?xml version="1.0" encoding="UTF-8" standalone="yes"?>
<Relationships xmlns="http://schemas.openxmlformats.org/package/2006/relationships"><Relationship Id="rId8" Type="http://schemas.openxmlformats.org/officeDocument/2006/relationships/image" Target="../media/image174.png"/><Relationship Id="rId3" Type="http://schemas.openxmlformats.org/officeDocument/2006/relationships/image" Target="../media/image169.png"/><Relationship Id="rId7" Type="http://schemas.openxmlformats.org/officeDocument/2006/relationships/image" Target="../media/image173.png"/><Relationship Id="rId2" Type="http://schemas.openxmlformats.org/officeDocument/2006/relationships/image" Target="../media/image168.png"/><Relationship Id="rId1" Type="http://schemas.openxmlformats.org/officeDocument/2006/relationships/slideLayout" Target="../slideLayouts/slideLayout2.xml"/><Relationship Id="rId6" Type="http://schemas.openxmlformats.org/officeDocument/2006/relationships/image" Target="../media/image172.png"/><Relationship Id="rId5" Type="http://schemas.openxmlformats.org/officeDocument/2006/relationships/image" Target="../media/image171.png"/><Relationship Id="rId4" Type="http://schemas.openxmlformats.org/officeDocument/2006/relationships/image" Target="../media/image170.png"/></Relationships>
</file>

<file path=ppt/slides/_rels/slide103.xml.rels><?xml version="1.0" encoding="UTF-8" standalone="yes"?>
<Relationships xmlns="http://schemas.openxmlformats.org/package/2006/relationships"><Relationship Id="rId8" Type="http://schemas.openxmlformats.org/officeDocument/2006/relationships/image" Target="../media/image181.png"/><Relationship Id="rId3" Type="http://schemas.openxmlformats.org/officeDocument/2006/relationships/image" Target="../media/image176.png"/><Relationship Id="rId7" Type="http://schemas.openxmlformats.org/officeDocument/2006/relationships/image" Target="../media/image180.png"/><Relationship Id="rId2" Type="http://schemas.openxmlformats.org/officeDocument/2006/relationships/image" Target="../media/image175.png"/><Relationship Id="rId1" Type="http://schemas.openxmlformats.org/officeDocument/2006/relationships/slideLayout" Target="../slideLayouts/slideLayout2.xml"/><Relationship Id="rId6" Type="http://schemas.openxmlformats.org/officeDocument/2006/relationships/image" Target="../media/image179.png"/><Relationship Id="rId5" Type="http://schemas.openxmlformats.org/officeDocument/2006/relationships/image" Target="../media/image178.png"/><Relationship Id="rId4" Type="http://schemas.openxmlformats.org/officeDocument/2006/relationships/image" Target="../media/image177.png"/></Relationships>
</file>

<file path=ppt/slides/_rels/slide10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image" Target="../media/image182.gif"/><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 Id="rId9" Type="http://schemas.openxmlformats.org/officeDocument/2006/relationships/image" Target="../media/image7.svg"/></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wav"/><Relationship Id="rId1" Type="http://schemas.openxmlformats.org/officeDocument/2006/relationships/audio" Target="NULL" TargetMode="External"/><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8" Type="http://schemas.openxmlformats.org/officeDocument/2006/relationships/image" Target="../media/image39.png"/><Relationship Id="rId3" Type="http://schemas.microsoft.com/office/2007/relationships/media" Target="../media/media4.wav"/><Relationship Id="rId7"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audio" Target="../media/media5.wav"/><Relationship Id="rId5" Type="http://schemas.microsoft.com/office/2007/relationships/media" Target="../media/media5.wav"/><Relationship Id="rId10" Type="http://schemas.openxmlformats.org/officeDocument/2006/relationships/image" Target="../media/image41.png"/><Relationship Id="rId4" Type="http://schemas.openxmlformats.org/officeDocument/2006/relationships/audio" Target="../media/media4.wav"/><Relationship Id="rId9" Type="http://schemas.openxmlformats.org/officeDocument/2006/relationships/image" Target="../media/image40.png"/></Relationships>
</file>

<file path=ppt/slides/_rels/slide35.xml.rels><?xml version="1.0" encoding="UTF-8" standalone="yes"?>
<Relationships xmlns="http://schemas.openxmlformats.org/package/2006/relationships"><Relationship Id="rId8" Type="http://schemas.openxmlformats.org/officeDocument/2006/relationships/audio" Target="../media/media9.wav"/><Relationship Id="rId13" Type="http://schemas.openxmlformats.org/officeDocument/2006/relationships/image" Target="../media/image45.png"/><Relationship Id="rId3" Type="http://schemas.microsoft.com/office/2007/relationships/media" Target="../media/media7.wav"/><Relationship Id="rId7" Type="http://schemas.microsoft.com/office/2007/relationships/media" Target="../media/media9.wav"/><Relationship Id="rId12" Type="http://schemas.openxmlformats.org/officeDocument/2006/relationships/image" Target="../media/image44.pn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audio" Target="../media/media8.wav"/><Relationship Id="rId11" Type="http://schemas.openxmlformats.org/officeDocument/2006/relationships/image" Target="../media/image43.png"/><Relationship Id="rId5" Type="http://schemas.microsoft.com/office/2007/relationships/media" Target="../media/media8.wav"/><Relationship Id="rId10" Type="http://schemas.openxmlformats.org/officeDocument/2006/relationships/image" Target="../media/image42.png"/><Relationship Id="rId4" Type="http://schemas.openxmlformats.org/officeDocument/2006/relationships/audio" Target="../media/media7.wav"/><Relationship Id="rId9"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www.lt72.lt/"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www.lt72.lt/"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8.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rsc.lrv.lt/" TargetMode="External"/><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2.xml.rels><?xml version="1.0" encoding="UTF-8" standalone="yes"?>
<Relationships xmlns="http://schemas.openxmlformats.org/package/2006/relationships"><Relationship Id="rId3" Type="http://schemas.openxmlformats.org/officeDocument/2006/relationships/hyperlink" Target="https://pagd.lrv.lt/lt/" TargetMode="External"/><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43.xml.rels><?xml version="1.0" encoding="UTF-8" standalone="yes"?>
<Relationships xmlns="http://schemas.openxmlformats.org/package/2006/relationships"><Relationship Id="rId3" Type="http://schemas.openxmlformats.org/officeDocument/2006/relationships/hyperlink" Target="http://www.vatesi.lt/index.php?id=2" TargetMode="External"/><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4.xml.rels><?xml version="1.0" encoding="UTF-8" standalone="yes"?>
<Relationships xmlns="http://schemas.openxmlformats.org/package/2006/relationships"><Relationship Id="rId3" Type="http://schemas.openxmlformats.org/officeDocument/2006/relationships/hyperlink" Target="https://policija.lrv.lt/" TargetMode="External"/><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45.xml.rels><?xml version="1.0" encoding="UTF-8" standalone="yes"?>
<Relationships xmlns="http://schemas.openxmlformats.org/package/2006/relationships"><Relationship Id="rId3" Type="http://schemas.openxmlformats.org/officeDocument/2006/relationships/hyperlink" Target="https://sam.lrv.lt/" TargetMode="External"/><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6.xml.rels><?xml version="1.0" encoding="UTF-8" standalone="yes"?>
<Relationships xmlns="http://schemas.openxmlformats.org/package/2006/relationships"><Relationship Id="rId3" Type="http://schemas.openxmlformats.org/officeDocument/2006/relationships/hyperlink" Target="https://kam.lt/" TargetMode="External"/><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47.xml.rels><?xml version="1.0" encoding="UTF-8" standalone="yes"?>
<Relationships xmlns="http://schemas.openxmlformats.org/package/2006/relationships"><Relationship Id="rId3" Type="http://schemas.openxmlformats.org/officeDocument/2006/relationships/hyperlink" Target="https://socmin.lrv.lt/" TargetMode="External"/><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48.xml.rels><?xml version="1.0" encoding="UTF-8" standalone="yes"?>
<Relationships xmlns="http://schemas.openxmlformats.org/package/2006/relationships"><Relationship Id="rId3" Type="http://schemas.openxmlformats.org/officeDocument/2006/relationships/hyperlink" Target="http://www.meteo.lt/lt" TargetMode="External"/><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www.lt72.lt/" TargetMode="Externa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hyperlink" Target="https://e-seimas.lrs.lt/portal/legalAct/lt/TAD/TAIS.417731/asr"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71.png"/><Relationship Id="rId11" Type="http://schemas.openxmlformats.org/officeDocument/2006/relationships/image" Target="../media/image76.png"/><Relationship Id="rId5" Type="http://schemas.openxmlformats.org/officeDocument/2006/relationships/image" Target="../media/image70.pn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png"/></Relationships>
</file>

<file path=ppt/slides/_rels/slide5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1.gi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81.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1.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81.gi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www.lt72.lt/" TargetMode="External"/><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hyperlink" Target="https://lt72.lt/wp-content/uploads/2022/03/Seimos-planas.pdf" TargetMode="External"/></Relationships>
</file>

<file path=ppt/slides/_rels/slide6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hyperlink" Target="https://www.google.com/maps/d/viewer?mid=1uw3lqgrSLk--WH8qFJdPSH0U4r278KE&amp;ll=55.49326083684446%2C21.74791512053801&amp;z=6" TargetMode="Externa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www.lt72.lt/" TargetMode="External"/><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0.png"/><Relationship Id="rId7" Type="http://schemas.openxmlformats.org/officeDocument/2006/relationships/image" Target="../media/image114.png"/><Relationship Id="rId2" Type="http://schemas.openxmlformats.org/officeDocument/2006/relationships/image" Target="../media/image109.png"/><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96.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17.png"/><Relationship Id="rId7" Type="http://schemas.openxmlformats.org/officeDocument/2006/relationships/image" Target="../media/image121.png"/><Relationship Id="rId2" Type="http://schemas.openxmlformats.org/officeDocument/2006/relationships/image" Target="../media/image116.png"/><Relationship Id="rId1" Type="http://schemas.openxmlformats.org/officeDocument/2006/relationships/slideLayout" Target="../slideLayouts/slideLayout2.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97.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124.png"/><Relationship Id="rId7" Type="http://schemas.openxmlformats.org/officeDocument/2006/relationships/image" Target="../media/image128.png"/><Relationship Id="rId2" Type="http://schemas.openxmlformats.org/officeDocument/2006/relationships/image" Target="../media/image123.png"/><Relationship Id="rId1" Type="http://schemas.openxmlformats.org/officeDocument/2006/relationships/slideLayout" Target="../slideLayouts/slideLayout2.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98.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131.png"/><Relationship Id="rId7" Type="http://schemas.openxmlformats.org/officeDocument/2006/relationships/image" Target="../media/image135.png"/><Relationship Id="rId2" Type="http://schemas.openxmlformats.org/officeDocument/2006/relationships/image" Target="../media/image130.png"/><Relationship Id="rId1" Type="http://schemas.openxmlformats.org/officeDocument/2006/relationships/slideLayout" Target="../slideLayouts/slideLayout2.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s>
</file>

<file path=ppt/slides/_rels/slide99.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138.png"/><Relationship Id="rId7" Type="http://schemas.openxmlformats.org/officeDocument/2006/relationships/image" Target="../media/image142.png"/><Relationship Id="rId2" Type="http://schemas.openxmlformats.org/officeDocument/2006/relationships/image" Target="../media/image137.png"/><Relationship Id="rId1" Type="http://schemas.openxmlformats.org/officeDocument/2006/relationships/slideLayout" Target="../slideLayouts/slideLayout2.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0CBD4-4864-61BF-97E1-92B405E576A3}"/>
              </a:ext>
            </a:extLst>
          </p:cNvPr>
          <p:cNvSpPr>
            <a:spLocks noGrp="1"/>
          </p:cNvSpPr>
          <p:nvPr>
            <p:ph type="title"/>
          </p:nvPr>
        </p:nvSpPr>
        <p:spPr>
          <a:xfrm>
            <a:off x="831850" y="1710581"/>
            <a:ext cx="10515600" cy="1851643"/>
          </a:xfrm>
        </p:spPr>
        <p:txBody>
          <a:bodyPr/>
          <a:lstStyle/>
          <a:p>
            <a:r>
              <a:rPr lang="ru-RU" dirty="0"/>
              <a:t>Учебное пособие для учащихся </a:t>
            </a:r>
            <a:r>
              <a:rPr lang="en-US" dirty="0"/>
              <a:t>9</a:t>
            </a:r>
            <a:r>
              <a:rPr lang="ru-RU" dirty="0"/>
              <a:t>-</a:t>
            </a:r>
            <a:r>
              <a:rPr lang="en-US" dirty="0"/>
              <a:t>12</a:t>
            </a:r>
            <a:r>
              <a:rPr lang="ru-RU" dirty="0"/>
              <a:t> классов</a:t>
            </a:r>
            <a:endParaRPr lang="lt-LT" dirty="0"/>
          </a:p>
        </p:txBody>
      </p:sp>
      <p:sp>
        <p:nvSpPr>
          <p:cNvPr id="3" name="Text Placeholder 2">
            <a:extLst>
              <a:ext uri="{FF2B5EF4-FFF2-40B4-BE49-F238E27FC236}">
                <a16:creationId xmlns:a16="http://schemas.microsoft.com/office/drawing/2014/main" id="{82273AD6-98A0-6479-6DA6-E143BDE450CF}"/>
              </a:ext>
            </a:extLst>
          </p:cNvPr>
          <p:cNvSpPr>
            <a:spLocks noGrp="1"/>
          </p:cNvSpPr>
          <p:nvPr>
            <p:ph type="body" idx="1"/>
          </p:nvPr>
        </p:nvSpPr>
        <p:spPr>
          <a:xfrm>
            <a:off x="831850" y="3589212"/>
            <a:ext cx="10515600" cy="945489"/>
          </a:xfrm>
        </p:spPr>
        <p:txBody>
          <a:bodyPr/>
          <a:lstStyle/>
          <a:p>
            <a:r>
              <a:rPr lang="lt-LT" dirty="0"/>
              <a:t> </a:t>
            </a:r>
            <a:r>
              <a:rPr lang="en-US" dirty="0"/>
              <a:t>9-12 </a:t>
            </a:r>
            <a:r>
              <a:rPr lang="az-Cyrl-AZ" dirty="0"/>
              <a:t>классы</a:t>
            </a:r>
            <a:endParaRPr lang="lt-LT" dirty="0"/>
          </a:p>
        </p:txBody>
      </p:sp>
      <p:grpSp>
        <p:nvGrpSpPr>
          <p:cNvPr id="17" name="Group 16">
            <a:extLst>
              <a:ext uri="{FF2B5EF4-FFF2-40B4-BE49-F238E27FC236}">
                <a16:creationId xmlns:a16="http://schemas.microsoft.com/office/drawing/2014/main" id="{EF39B1FB-3117-45AB-7070-1F38D5986F3D}"/>
              </a:ext>
            </a:extLst>
          </p:cNvPr>
          <p:cNvGrpSpPr/>
          <p:nvPr/>
        </p:nvGrpSpPr>
        <p:grpSpPr>
          <a:xfrm>
            <a:off x="1009139" y="4633193"/>
            <a:ext cx="10385667" cy="1575785"/>
            <a:chOff x="1009139" y="4796695"/>
            <a:chExt cx="10385667" cy="1575785"/>
          </a:xfrm>
        </p:grpSpPr>
        <p:pic>
          <p:nvPicPr>
            <p:cNvPr id="5" name="Picture 4" descr="A red and white emblem with an axe and a red shield&#10;&#10;Description automatically generated">
              <a:extLst>
                <a:ext uri="{FF2B5EF4-FFF2-40B4-BE49-F238E27FC236}">
                  <a16:creationId xmlns:a16="http://schemas.microsoft.com/office/drawing/2014/main" id="{839678F5-9B1D-8852-E4A4-698E72E988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4296" y="4796695"/>
              <a:ext cx="1706398" cy="1575785"/>
            </a:xfrm>
            <a:prstGeom prst="rect">
              <a:avLst/>
            </a:prstGeom>
          </p:spPr>
        </p:pic>
        <p:pic>
          <p:nvPicPr>
            <p:cNvPr id="7" name="Graphic 6">
              <a:extLst>
                <a:ext uri="{FF2B5EF4-FFF2-40B4-BE49-F238E27FC236}">
                  <a16:creationId xmlns:a16="http://schemas.microsoft.com/office/drawing/2014/main" id="{BF106240-06C2-D562-E4D7-0580F873569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9139" y="4904451"/>
              <a:ext cx="1078836" cy="1360272"/>
            </a:xfrm>
            <a:prstGeom prst="rect">
              <a:avLst/>
            </a:prstGeom>
          </p:spPr>
        </p:pic>
        <p:pic>
          <p:nvPicPr>
            <p:cNvPr id="10" name="Graphic 9">
              <a:extLst>
                <a:ext uri="{FF2B5EF4-FFF2-40B4-BE49-F238E27FC236}">
                  <a16:creationId xmlns:a16="http://schemas.microsoft.com/office/drawing/2014/main" id="{7B8A6868-93B3-8732-1FFB-5D0751FD5B3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507015" y="4942837"/>
              <a:ext cx="1145277" cy="1283500"/>
            </a:xfrm>
            <a:prstGeom prst="rect">
              <a:avLst/>
            </a:prstGeom>
          </p:spPr>
        </p:pic>
        <p:pic>
          <p:nvPicPr>
            <p:cNvPr id="14" name="Graphic 13">
              <a:extLst>
                <a:ext uri="{FF2B5EF4-FFF2-40B4-BE49-F238E27FC236}">
                  <a16:creationId xmlns:a16="http://schemas.microsoft.com/office/drawing/2014/main" id="{8C6E6D50-38D6-03B7-D5F1-553E4284270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508614" y="5195968"/>
              <a:ext cx="3886192" cy="777238"/>
            </a:xfrm>
            <a:prstGeom prst="rect">
              <a:avLst/>
            </a:prstGeom>
          </p:spPr>
        </p:pic>
      </p:grpSp>
    </p:spTree>
    <p:extLst>
      <p:ext uri="{BB962C8B-B14F-4D97-AF65-F5344CB8AC3E}">
        <p14:creationId xmlns:p14="http://schemas.microsoft.com/office/powerpoint/2010/main" val="6512791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5940270" y="2147248"/>
            <a:ext cx="5489930" cy="4172821"/>
          </a:xfrm>
        </p:spPr>
        <p:txBody>
          <a:bodyPr anchor="ctr">
            <a:normAutofit/>
          </a:bodyPr>
          <a:lstStyle/>
          <a:p>
            <a:pPr marL="0" indent="0">
              <a:buNone/>
            </a:pPr>
            <a:r>
              <a:rPr lang="ru-RU" sz="2000" b="1" dirty="0"/>
              <a:t>Первые действия: </a:t>
            </a:r>
          </a:p>
          <a:p>
            <a:pPr marL="0" indent="0">
              <a:buNone/>
            </a:pPr>
            <a:r>
              <a:rPr lang="ru-RU" sz="2000" dirty="0"/>
              <a:t>В случае ядерной или радиологической аварии следует немедленно закрыть все окна, форточки, двери, дымоходы, вентиляционные каналы. Отключить системы вентиляции, подачи воздуха, кондиционирования и отопления, в которых используется наружный воздух, закрыть каминные заслонки. </a:t>
            </a:r>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8" name="Title 1">
            <a:extLst>
              <a:ext uri="{FF2B5EF4-FFF2-40B4-BE49-F238E27FC236}">
                <a16:creationId xmlns:a16="http://schemas.microsoft.com/office/drawing/2014/main" id="{6840F422-5ABE-0BCC-0B78-4B88E1DBBD7D}"/>
              </a:ext>
            </a:extLst>
          </p:cNvPr>
          <p:cNvSpPr>
            <a:spLocks noGrp="1"/>
          </p:cNvSpPr>
          <p:nvPr>
            <p:ph type="title"/>
          </p:nvPr>
        </p:nvSpPr>
        <p:spPr>
          <a:xfrm>
            <a:off x="761801" y="192948"/>
            <a:ext cx="10591999" cy="1333848"/>
          </a:xfrm>
        </p:spPr>
        <p:txBody>
          <a:bodyPr>
            <a:normAutofit/>
          </a:bodyPr>
          <a:lstStyle/>
          <a:p>
            <a:pPr algn="ctr"/>
            <a:r>
              <a:rPr lang="ru-RU" b="1" dirty="0"/>
              <a:t>Защитные действия населения в случае ядерной аварии</a:t>
            </a:r>
            <a:endParaRPr lang="lt-LT" sz="4000" dirty="0"/>
          </a:p>
        </p:txBody>
      </p:sp>
    </p:spTree>
    <p:extLst>
      <p:ext uri="{BB962C8B-B14F-4D97-AF65-F5344CB8AC3E}">
        <p14:creationId xmlns:p14="http://schemas.microsoft.com/office/powerpoint/2010/main" val="341839013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yellow and black rectangular frame&#10;&#10;Description automatically generated with medium confidence">
            <a:extLst>
              <a:ext uri="{FF2B5EF4-FFF2-40B4-BE49-F238E27FC236}">
                <a16:creationId xmlns:a16="http://schemas.microsoft.com/office/drawing/2014/main" id="{965C759E-C358-265C-D556-19573B0ECC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17" name="Paveikslėlis 16">
            <a:extLst>
              <a:ext uri="{FF2B5EF4-FFF2-40B4-BE49-F238E27FC236}">
                <a16:creationId xmlns:a16="http://schemas.microsoft.com/office/drawing/2014/main" id="{F235F7ED-3A2F-6660-A750-3BCC10FBAE1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702938" y="4087646"/>
            <a:ext cx="2200508" cy="2313676"/>
          </a:xfrm>
          <a:prstGeom prst="rect">
            <a:avLst/>
          </a:prstGeom>
        </p:spPr>
      </p:pic>
      <p:pic>
        <p:nvPicPr>
          <p:cNvPr id="9" name="Paveikslėlis 8">
            <a:extLst>
              <a:ext uri="{FF2B5EF4-FFF2-40B4-BE49-F238E27FC236}">
                <a16:creationId xmlns:a16="http://schemas.microsoft.com/office/drawing/2014/main" id="{82805F1A-42FF-7FBD-ED79-26A8C0B51E0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394613" y="4103068"/>
            <a:ext cx="2221065" cy="2341982"/>
          </a:xfrm>
          <a:prstGeom prst="rect">
            <a:avLst/>
          </a:prstGeom>
        </p:spPr>
      </p:pic>
      <p:pic>
        <p:nvPicPr>
          <p:cNvPr id="7" name="Paveikslėlis 6">
            <a:extLst>
              <a:ext uri="{FF2B5EF4-FFF2-40B4-BE49-F238E27FC236}">
                <a16:creationId xmlns:a16="http://schemas.microsoft.com/office/drawing/2014/main" id="{CFC0EFBD-9B28-9E60-FBA2-29A425EEF3C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392529" y="4104095"/>
            <a:ext cx="2216654" cy="2330653"/>
          </a:xfrm>
          <a:prstGeom prst="rect">
            <a:avLst/>
          </a:prstGeom>
        </p:spPr>
      </p:pic>
      <p:pic>
        <p:nvPicPr>
          <p:cNvPr id="13" name="Paveikslėlis 12">
            <a:extLst>
              <a:ext uri="{FF2B5EF4-FFF2-40B4-BE49-F238E27FC236}">
                <a16:creationId xmlns:a16="http://schemas.microsoft.com/office/drawing/2014/main" id="{D255CC65-B549-85B4-9E3C-431922A518D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254842" y="4103068"/>
            <a:ext cx="2198587" cy="2318281"/>
          </a:xfrm>
          <a:prstGeom prst="rect">
            <a:avLst/>
          </a:prstGeom>
        </p:spPr>
      </p:pic>
      <p:pic>
        <p:nvPicPr>
          <p:cNvPr id="11" name="Paveikslėlis 10">
            <a:extLst>
              <a:ext uri="{FF2B5EF4-FFF2-40B4-BE49-F238E27FC236}">
                <a16:creationId xmlns:a16="http://schemas.microsoft.com/office/drawing/2014/main" id="{B31B898B-0368-F295-E040-D16CE1157186}"/>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238039" y="4108452"/>
            <a:ext cx="2216654" cy="2337332"/>
          </a:xfrm>
          <a:prstGeom prst="rect">
            <a:avLst/>
          </a:prstGeom>
        </p:spPr>
      </p:pic>
      <p:pic>
        <p:nvPicPr>
          <p:cNvPr id="21" name="Paveikslėlis 20">
            <a:extLst>
              <a:ext uri="{FF2B5EF4-FFF2-40B4-BE49-F238E27FC236}">
                <a16:creationId xmlns:a16="http://schemas.microsoft.com/office/drawing/2014/main" id="{2028940F-D9A7-5502-2A23-55894C2236D6}"/>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3847827" y="4105389"/>
            <a:ext cx="2218591" cy="2332689"/>
          </a:xfrm>
          <a:prstGeom prst="rect">
            <a:avLst/>
          </a:prstGeom>
        </p:spPr>
      </p:pic>
      <p:pic>
        <p:nvPicPr>
          <p:cNvPr id="19" name="Paveikslėlis 18">
            <a:extLst>
              <a:ext uri="{FF2B5EF4-FFF2-40B4-BE49-F238E27FC236}">
                <a16:creationId xmlns:a16="http://schemas.microsoft.com/office/drawing/2014/main" id="{00B33EF4-3962-F5BA-9B46-467027F3A0C9}"/>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3840142" y="4108453"/>
            <a:ext cx="2223006" cy="2337331"/>
          </a:xfrm>
          <a:prstGeom prst="rect">
            <a:avLst/>
          </a:prstGeom>
        </p:spPr>
      </p:pic>
      <p:pic>
        <p:nvPicPr>
          <p:cNvPr id="25" name="Paveikslėlis 24">
            <a:extLst>
              <a:ext uri="{FF2B5EF4-FFF2-40B4-BE49-F238E27FC236}">
                <a16:creationId xmlns:a16="http://schemas.microsoft.com/office/drawing/2014/main" id="{84EAEA53-A70E-8DC3-368D-B09735F4B602}"/>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3813205" y="1586266"/>
            <a:ext cx="2216654" cy="2337332"/>
          </a:xfrm>
          <a:prstGeom prst="rect">
            <a:avLst/>
          </a:prstGeom>
        </p:spPr>
      </p:pic>
      <p:pic>
        <p:nvPicPr>
          <p:cNvPr id="23" name="Paveikslėlis 22">
            <a:extLst>
              <a:ext uri="{FF2B5EF4-FFF2-40B4-BE49-F238E27FC236}">
                <a16:creationId xmlns:a16="http://schemas.microsoft.com/office/drawing/2014/main" id="{48D2E173-1133-B30C-1FE7-240327900EF5}"/>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819556" y="1587818"/>
            <a:ext cx="2216654" cy="2337332"/>
          </a:xfrm>
          <a:prstGeom prst="rect">
            <a:avLst/>
          </a:prstGeom>
        </p:spPr>
      </p:pic>
      <p:pic>
        <p:nvPicPr>
          <p:cNvPr id="5" name="Paveikslėlis 4">
            <a:extLst>
              <a:ext uri="{FF2B5EF4-FFF2-40B4-BE49-F238E27FC236}">
                <a16:creationId xmlns:a16="http://schemas.microsoft.com/office/drawing/2014/main" id="{D206C98D-1E5B-CF3F-80DD-90D930671141}"/>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1380735" y="1588586"/>
            <a:ext cx="2216655" cy="2330654"/>
          </a:xfrm>
          <a:prstGeom prst="rect">
            <a:avLst/>
          </a:prstGeom>
        </p:spPr>
      </p:pic>
      <p:pic>
        <p:nvPicPr>
          <p:cNvPr id="29" name="Paveikslėlis 28">
            <a:extLst>
              <a:ext uri="{FF2B5EF4-FFF2-40B4-BE49-F238E27FC236}">
                <a16:creationId xmlns:a16="http://schemas.microsoft.com/office/drawing/2014/main" id="{00310FCE-A945-2351-DA3E-A9750F7B3E30}"/>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6247274" y="1588587"/>
            <a:ext cx="2218591" cy="2332689"/>
          </a:xfrm>
          <a:prstGeom prst="rect">
            <a:avLst/>
          </a:prstGeom>
        </p:spPr>
      </p:pic>
      <p:pic>
        <p:nvPicPr>
          <p:cNvPr id="27" name="Paveikslėlis 26">
            <a:extLst>
              <a:ext uri="{FF2B5EF4-FFF2-40B4-BE49-F238E27FC236}">
                <a16:creationId xmlns:a16="http://schemas.microsoft.com/office/drawing/2014/main" id="{893005A6-0B19-2C14-0B28-52DCF6C164D5}"/>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6246480" y="1580822"/>
            <a:ext cx="2223006" cy="2337331"/>
          </a:xfrm>
          <a:prstGeom prst="rect">
            <a:avLst/>
          </a:prstGeom>
        </p:spPr>
      </p:pic>
      <p:pic>
        <p:nvPicPr>
          <p:cNvPr id="33" name="Paveikslėlis 32">
            <a:extLst>
              <a:ext uri="{FF2B5EF4-FFF2-40B4-BE49-F238E27FC236}">
                <a16:creationId xmlns:a16="http://schemas.microsoft.com/office/drawing/2014/main" id="{6EE4A4F4-EA45-3751-0D93-930630CB60AB}"/>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8680440" y="1588578"/>
            <a:ext cx="2209810" cy="2323457"/>
          </a:xfrm>
          <a:prstGeom prst="rect">
            <a:avLst/>
          </a:prstGeom>
        </p:spPr>
      </p:pic>
      <p:pic>
        <p:nvPicPr>
          <p:cNvPr id="31" name="Paveikslėlis 30">
            <a:extLst>
              <a:ext uri="{FF2B5EF4-FFF2-40B4-BE49-F238E27FC236}">
                <a16:creationId xmlns:a16="http://schemas.microsoft.com/office/drawing/2014/main" id="{728126D8-8263-17A3-8220-7CA5B4F24D03}"/>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8680440" y="1577016"/>
            <a:ext cx="2223006" cy="2337331"/>
          </a:xfrm>
          <a:prstGeom prst="rect">
            <a:avLst/>
          </a:prstGeom>
        </p:spPr>
      </p:pic>
      <p:pic>
        <p:nvPicPr>
          <p:cNvPr id="35" name="Paveikslėlis 34">
            <a:extLst>
              <a:ext uri="{FF2B5EF4-FFF2-40B4-BE49-F238E27FC236}">
                <a16:creationId xmlns:a16="http://schemas.microsoft.com/office/drawing/2014/main" id="{7785B649-57A8-387F-2F04-1D1FD788364D}"/>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1380735" y="1574704"/>
            <a:ext cx="2223006" cy="2337331"/>
          </a:xfrm>
          <a:prstGeom prst="rect">
            <a:avLst/>
          </a:prstGeom>
        </p:spPr>
      </p:pic>
      <p:pic>
        <p:nvPicPr>
          <p:cNvPr id="37" name="Paveikslėlis 36">
            <a:extLst>
              <a:ext uri="{FF2B5EF4-FFF2-40B4-BE49-F238E27FC236}">
                <a16:creationId xmlns:a16="http://schemas.microsoft.com/office/drawing/2014/main" id="{6155A3BB-613B-49C6-7571-01CC6291D2A4}"/>
              </a:ext>
            </a:extLst>
          </p:cNvPr>
          <p:cNvPicPr>
            <a:picLocks noChangeAspect="1"/>
          </p:cNvPicPr>
          <p:nvPr/>
        </p:nvPicPr>
        <p:blipFill>
          <a:blip r:embed="rId18">
            <a:extLst>
              <a:ext uri="{28A0092B-C50C-407E-A947-70E740481C1C}">
                <a14:useLocalDpi xmlns:a14="http://schemas.microsoft.com/office/drawing/2010/main" val="0"/>
              </a:ext>
            </a:extLst>
          </a:blip>
          <a:srcRect/>
          <a:stretch/>
        </p:blipFill>
        <p:spPr>
          <a:xfrm>
            <a:off x="8701759" y="4088866"/>
            <a:ext cx="2222119" cy="2336400"/>
          </a:xfrm>
          <a:prstGeom prst="rect">
            <a:avLst/>
          </a:prstGeom>
        </p:spPr>
      </p:pic>
    </p:spTree>
    <p:extLst>
      <p:ext uri="{BB962C8B-B14F-4D97-AF65-F5344CB8AC3E}">
        <p14:creationId xmlns:p14="http://schemas.microsoft.com/office/powerpoint/2010/main" val="3716907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17" presetClass="exit" presetSubtype="10" fill="hold" nodeType="clickEffect">
                                  <p:stCondLst>
                                    <p:cond delay="0"/>
                                  </p:stCondLst>
                                  <p:childTnLst>
                                    <p:anim calcmode="lin" valueType="num">
                                      <p:cBhvr>
                                        <p:cTn id="6" dur="500"/>
                                        <p:tgtEl>
                                          <p:spTgt spid="31"/>
                                        </p:tgtEl>
                                        <p:attrNameLst>
                                          <p:attrName>ppt_w</p:attrName>
                                        </p:attrNameLst>
                                      </p:cBhvr>
                                      <p:tavLst>
                                        <p:tav tm="0">
                                          <p:val>
                                            <p:strVal val="ppt_w"/>
                                          </p:val>
                                        </p:tav>
                                        <p:tav tm="100000">
                                          <p:val>
                                            <p:fltVal val="0"/>
                                          </p:val>
                                        </p:tav>
                                      </p:tavLst>
                                    </p:anim>
                                    <p:anim calcmode="lin" valueType="num">
                                      <p:cBhvr>
                                        <p:cTn id="7" dur="500"/>
                                        <p:tgtEl>
                                          <p:spTgt spid="31"/>
                                        </p:tgtEl>
                                        <p:attrNameLst>
                                          <p:attrName>ppt_h</p:attrName>
                                        </p:attrNameLst>
                                      </p:cBhvr>
                                      <p:tavLst>
                                        <p:tav tm="0">
                                          <p:val>
                                            <p:strVal val="ppt_h"/>
                                          </p:val>
                                        </p:tav>
                                        <p:tav tm="100000">
                                          <p:val>
                                            <p:strVal val="ppt_h"/>
                                          </p:val>
                                        </p:tav>
                                      </p:tavLst>
                                    </p:anim>
                                    <p:set>
                                      <p:cBhvr>
                                        <p:cTn id="8" dur="1" fill="hold">
                                          <p:stCondLst>
                                            <p:cond delay="499"/>
                                          </p:stCondLst>
                                        </p:cTn>
                                        <p:tgtEl>
                                          <p:spTgt spid="31"/>
                                        </p:tgtEl>
                                        <p:attrNameLst>
                                          <p:attrName>style.visibility</p:attrName>
                                        </p:attrNameLst>
                                      </p:cBhvr>
                                      <p:to>
                                        <p:strVal val="hidden"/>
                                      </p:to>
                                    </p:set>
                                  </p:childTnLst>
                                </p:cTn>
                              </p:par>
                            </p:childTnLst>
                          </p:cTn>
                        </p:par>
                        <p:par>
                          <p:cTn id="9" fill="hold">
                            <p:stCondLst>
                              <p:cond delay="500"/>
                            </p:stCondLst>
                            <p:childTnLst>
                              <p:par>
                                <p:cTn id="10" presetID="17" presetClass="entr" presetSubtype="10" fill="hold" nodeType="after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p:cTn id="12" dur="500" fill="hold"/>
                                        <p:tgtEl>
                                          <p:spTgt spid="33"/>
                                        </p:tgtEl>
                                        <p:attrNameLst>
                                          <p:attrName>ppt_w</p:attrName>
                                        </p:attrNameLst>
                                      </p:cBhvr>
                                      <p:tavLst>
                                        <p:tav tm="0">
                                          <p:val>
                                            <p:fltVal val="0"/>
                                          </p:val>
                                        </p:tav>
                                        <p:tav tm="100000">
                                          <p:val>
                                            <p:strVal val="#ppt_w"/>
                                          </p:val>
                                        </p:tav>
                                      </p:tavLst>
                                    </p:anim>
                                    <p:anim calcmode="lin" valueType="num">
                                      <p:cBhvr>
                                        <p:cTn id="13" dur="500" fill="hold"/>
                                        <p:tgtEl>
                                          <p:spTgt spid="33"/>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31"/>
                  </p:tgtEl>
                </p:cond>
              </p:nextCondLst>
            </p:seq>
            <p:seq concurrent="1" nextAc="seek">
              <p:cTn id="14" restart="whenNotActive" fill="hold" evtFilter="cancelBubble" nodeType="interactiveSeq">
                <p:stCondLst>
                  <p:cond evt="onClick" delay="0">
                    <p:tgtEl>
                      <p:spTgt spid="27"/>
                    </p:tgtEl>
                  </p:cond>
                </p:stCondLst>
                <p:endSync evt="end" delay="0">
                  <p:rtn val="all"/>
                </p:endSync>
                <p:childTnLst>
                  <p:par>
                    <p:cTn id="15" fill="hold">
                      <p:stCondLst>
                        <p:cond delay="0"/>
                      </p:stCondLst>
                      <p:childTnLst>
                        <p:par>
                          <p:cTn id="16" fill="hold">
                            <p:stCondLst>
                              <p:cond delay="0"/>
                            </p:stCondLst>
                            <p:childTnLst>
                              <p:par>
                                <p:cTn id="17" presetID="17" presetClass="exit" presetSubtype="10" fill="hold" nodeType="clickEffect">
                                  <p:stCondLst>
                                    <p:cond delay="0"/>
                                  </p:stCondLst>
                                  <p:childTnLst>
                                    <p:anim calcmode="lin" valueType="num">
                                      <p:cBhvr>
                                        <p:cTn id="18" dur="500"/>
                                        <p:tgtEl>
                                          <p:spTgt spid="27"/>
                                        </p:tgtEl>
                                        <p:attrNameLst>
                                          <p:attrName>ppt_w</p:attrName>
                                        </p:attrNameLst>
                                      </p:cBhvr>
                                      <p:tavLst>
                                        <p:tav tm="0">
                                          <p:val>
                                            <p:strVal val="ppt_w"/>
                                          </p:val>
                                        </p:tav>
                                        <p:tav tm="100000">
                                          <p:val>
                                            <p:fltVal val="0"/>
                                          </p:val>
                                        </p:tav>
                                      </p:tavLst>
                                    </p:anim>
                                    <p:anim calcmode="lin" valueType="num">
                                      <p:cBhvr>
                                        <p:cTn id="19" dur="500"/>
                                        <p:tgtEl>
                                          <p:spTgt spid="27"/>
                                        </p:tgtEl>
                                        <p:attrNameLst>
                                          <p:attrName>ppt_h</p:attrName>
                                        </p:attrNameLst>
                                      </p:cBhvr>
                                      <p:tavLst>
                                        <p:tav tm="0">
                                          <p:val>
                                            <p:strVal val="ppt_h"/>
                                          </p:val>
                                        </p:tav>
                                        <p:tav tm="100000">
                                          <p:val>
                                            <p:strVal val="ppt_h"/>
                                          </p:val>
                                        </p:tav>
                                      </p:tavLst>
                                    </p:anim>
                                    <p:set>
                                      <p:cBhvr>
                                        <p:cTn id="20" dur="1" fill="hold">
                                          <p:stCondLst>
                                            <p:cond delay="499"/>
                                          </p:stCondLst>
                                        </p:cTn>
                                        <p:tgtEl>
                                          <p:spTgt spid="27"/>
                                        </p:tgtEl>
                                        <p:attrNameLst>
                                          <p:attrName>style.visibility</p:attrName>
                                        </p:attrNameLst>
                                      </p:cBhvr>
                                      <p:to>
                                        <p:strVal val="hidden"/>
                                      </p:to>
                                    </p:set>
                                  </p:childTnLst>
                                </p:cTn>
                              </p:par>
                            </p:childTnLst>
                          </p:cTn>
                        </p:par>
                        <p:par>
                          <p:cTn id="21" fill="hold">
                            <p:stCondLst>
                              <p:cond delay="500"/>
                            </p:stCondLst>
                            <p:childTnLst>
                              <p:par>
                                <p:cTn id="22" presetID="17" presetClass="entr" presetSubtype="10" fill="hold" nodeType="afterEffect">
                                  <p:stCondLst>
                                    <p:cond delay="0"/>
                                  </p:stCondLst>
                                  <p:childTnLst>
                                    <p:set>
                                      <p:cBhvr>
                                        <p:cTn id="23" dur="1" fill="hold">
                                          <p:stCondLst>
                                            <p:cond delay="0"/>
                                          </p:stCondLst>
                                        </p:cTn>
                                        <p:tgtEl>
                                          <p:spTgt spid="29"/>
                                        </p:tgtEl>
                                        <p:attrNameLst>
                                          <p:attrName>style.visibility</p:attrName>
                                        </p:attrNameLst>
                                      </p:cBhvr>
                                      <p:to>
                                        <p:strVal val="visible"/>
                                      </p:to>
                                    </p:set>
                                    <p:anim calcmode="lin" valueType="num">
                                      <p:cBhvr>
                                        <p:cTn id="24" dur="500" fill="hold"/>
                                        <p:tgtEl>
                                          <p:spTgt spid="29"/>
                                        </p:tgtEl>
                                        <p:attrNameLst>
                                          <p:attrName>ppt_w</p:attrName>
                                        </p:attrNameLst>
                                      </p:cBhvr>
                                      <p:tavLst>
                                        <p:tav tm="0">
                                          <p:val>
                                            <p:fltVal val="0"/>
                                          </p:val>
                                        </p:tav>
                                        <p:tav tm="100000">
                                          <p:val>
                                            <p:strVal val="#ppt_w"/>
                                          </p:val>
                                        </p:tav>
                                      </p:tavLst>
                                    </p:anim>
                                    <p:anim calcmode="lin" valueType="num">
                                      <p:cBhvr>
                                        <p:cTn id="25" dur="500" fill="hold"/>
                                        <p:tgtEl>
                                          <p:spTgt spid="29"/>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27"/>
                  </p:tgtEl>
                </p:cond>
              </p:nextCondLst>
            </p:seq>
            <p:seq concurrent="1" nextAc="seek">
              <p:cTn id="26" restart="whenNotActive" fill="hold" evtFilter="cancelBubble" nodeType="interactiveSeq">
                <p:stCondLst>
                  <p:cond evt="onClick" delay="0">
                    <p:tgtEl>
                      <p:spTgt spid="23"/>
                    </p:tgtEl>
                  </p:cond>
                </p:stCondLst>
                <p:endSync evt="end" delay="0">
                  <p:rtn val="all"/>
                </p:endSync>
                <p:childTnLst>
                  <p:par>
                    <p:cTn id="27" fill="hold">
                      <p:stCondLst>
                        <p:cond delay="0"/>
                      </p:stCondLst>
                      <p:childTnLst>
                        <p:par>
                          <p:cTn id="28" fill="hold">
                            <p:stCondLst>
                              <p:cond delay="0"/>
                            </p:stCondLst>
                            <p:childTnLst>
                              <p:par>
                                <p:cTn id="29" presetID="17" presetClass="exit" presetSubtype="10" fill="hold" nodeType="clickEffect">
                                  <p:stCondLst>
                                    <p:cond delay="0"/>
                                  </p:stCondLst>
                                  <p:childTnLst>
                                    <p:anim calcmode="lin" valueType="num">
                                      <p:cBhvr>
                                        <p:cTn id="30" dur="500"/>
                                        <p:tgtEl>
                                          <p:spTgt spid="23"/>
                                        </p:tgtEl>
                                        <p:attrNameLst>
                                          <p:attrName>ppt_w</p:attrName>
                                        </p:attrNameLst>
                                      </p:cBhvr>
                                      <p:tavLst>
                                        <p:tav tm="0">
                                          <p:val>
                                            <p:strVal val="ppt_w"/>
                                          </p:val>
                                        </p:tav>
                                        <p:tav tm="100000">
                                          <p:val>
                                            <p:fltVal val="0"/>
                                          </p:val>
                                        </p:tav>
                                      </p:tavLst>
                                    </p:anim>
                                    <p:anim calcmode="lin" valueType="num">
                                      <p:cBhvr>
                                        <p:cTn id="31" dur="500"/>
                                        <p:tgtEl>
                                          <p:spTgt spid="23"/>
                                        </p:tgtEl>
                                        <p:attrNameLst>
                                          <p:attrName>ppt_h</p:attrName>
                                        </p:attrNameLst>
                                      </p:cBhvr>
                                      <p:tavLst>
                                        <p:tav tm="0">
                                          <p:val>
                                            <p:strVal val="ppt_h"/>
                                          </p:val>
                                        </p:tav>
                                        <p:tav tm="100000">
                                          <p:val>
                                            <p:strVal val="ppt_h"/>
                                          </p:val>
                                        </p:tav>
                                      </p:tavLst>
                                    </p:anim>
                                    <p:set>
                                      <p:cBhvr>
                                        <p:cTn id="32" dur="1" fill="hold">
                                          <p:stCondLst>
                                            <p:cond delay="499"/>
                                          </p:stCondLst>
                                        </p:cTn>
                                        <p:tgtEl>
                                          <p:spTgt spid="23"/>
                                        </p:tgtEl>
                                        <p:attrNameLst>
                                          <p:attrName>style.visibility</p:attrName>
                                        </p:attrNameLst>
                                      </p:cBhvr>
                                      <p:to>
                                        <p:strVal val="hidden"/>
                                      </p:to>
                                    </p:set>
                                  </p:childTnLst>
                                </p:cTn>
                              </p:par>
                            </p:childTnLst>
                          </p:cTn>
                        </p:par>
                        <p:par>
                          <p:cTn id="33" fill="hold">
                            <p:stCondLst>
                              <p:cond delay="500"/>
                            </p:stCondLst>
                            <p:childTnLst>
                              <p:par>
                                <p:cTn id="34" presetID="17" presetClass="entr" presetSubtype="10" fill="hold"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fltVal val="0"/>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23"/>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7" presetClass="exit" presetSubtype="10" fill="hold" nodeType="clickEffect">
                                  <p:stCondLst>
                                    <p:cond delay="0"/>
                                  </p:stCondLst>
                                  <p:childTnLst>
                                    <p:anim calcmode="lin" valueType="num">
                                      <p:cBhvr>
                                        <p:cTn id="42" dur="500"/>
                                        <p:tgtEl>
                                          <p:spTgt spid="19"/>
                                        </p:tgtEl>
                                        <p:attrNameLst>
                                          <p:attrName>ppt_w</p:attrName>
                                        </p:attrNameLst>
                                      </p:cBhvr>
                                      <p:tavLst>
                                        <p:tav tm="0">
                                          <p:val>
                                            <p:strVal val="ppt_w"/>
                                          </p:val>
                                        </p:tav>
                                        <p:tav tm="100000">
                                          <p:val>
                                            <p:fltVal val="0"/>
                                          </p:val>
                                        </p:tav>
                                      </p:tavLst>
                                    </p:anim>
                                    <p:anim calcmode="lin" valueType="num">
                                      <p:cBhvr>
                                        <p:cTn id="43" dur="500"/>
                                        <p:tgtEl>
                                          <p:spTgt spid="19"/>
                                        </p:tgtEl>
                                        <p:attrNameLst>
                                          <p:attrName>ppt_h</p:attrName>
                                        </p:attrNameLst>
                                      </p:cBhvr>
                                      <p:tavLst>
                                        <p:tav tm="0">
                                          <p:val>
                                            <p:strVal val="ppt_h"/>
                                          </p:val>
                                        </p:tav>
                                        <p:tav tm="100000">
                                          <p:val>
                                            <p:strVal val="ppt_h"/>
                                          </p:val>
                                        </p:tav>
                                      </p:tavLst>
                                    </p:anim>
                                    <p:set>
                                      <p:cBhvr>
                                        <p:cTn id="44" dur="1" fill="hold">
                                          <p:stCondLst>
                                            <p:cond delay="499"/>
                                          </p:stCondLst>
                                        </p:cTn>
                                        <p:tgtEl>
                                          <p:spTgt spid="19"/>
                                        </p:tgtEl>
                                        <p:attrNameLst>
                                          <p:attrName>style.visibility</p:attrName>
                                        </p:attrNameLst>
                                      </p:cBhvr>
                                      <p:to>
                                        <p:strVal val="hidden"/>
                                      </p:to>
                                    </p:set>
                                  </p:childTnLst>
                                </p:cTn>
                              </p:par>
                            </p:childTnLst>
                          </p:cTn>
                        </p:par>
                        <p:par>
                          <p:cTn id="45" fill="hold">
                            <p:stCondLst>
                              <p:cond delay="500"/>
                            </p:stCondLst>
                            <p:childTnLst>
                              <p:par>
                                <p:cTn id="46" presetID="17" presetClass="entr" presetSubtype="10" fill="hold" nodeType="afterEffect">
                                  <p:stCondLst>
                                    <p:cond delay="0"/>
                                  </p:stCondLst>
                                  <p:childTnLst>
                                    <p:set>
                                      <p:cBhvr>
                                        <p:cTn id="47" dur="1" fill="hold">
                                          <p:stCondLst>
                                            <p:cond delay="0"/>
                                          </p:stCondLst>
                                        </p:cTn>
                                        <p:tgtEl>
                                          <p:spTgt spid="21"/>
                                        </p:tgtEl>
                                        <p:attrNameLst>
                                          <p:attrName>style.visibility</p:attrName>
                                        </p:attrNameLst>
                                      </p:cBhvr>
                                      <p:to>
                                        <p:strVal val="visible"/>
                                      </p:to>
                                    </p:set>
                                    <p:anim calcmode="lin" valueType="num">
                                      <p:cBhvr>
                                        <p:cTn id="48" dur="500" fill="hold"/>
                                        <p:tgtEl>
                                          <p:spTgt spid="21"/>
                                        </p:tgtEl>
                                        <p:attrNameLst>
                                          <p:attrName>ppt_w</p:attrName>
                                        </p:attrNameLst>
                                      </p:cBhvr>
                                      <p:tavLst>
                                        <p:tav tm="0">
                                          <p:val>
                                            <p:fltVal val="0"/>
                                          </p:val>
                                        </p:tav>
                                        <p:tav tm="100000">
                                          <p:val>
                                            <p:strVal val="#ppt_w"/>
                                          </p:val>
                                        </p:tav>
                                      </p:tavLst>
                                    </p:anim>
                                    <p:anim calcmode="lin" valueType="num">
                                      <p:cBhvr>
                                        <p:cTn id="49" dur="500" fill="hold"/>
                                        <p:tgtEl>
                                          <p:spTgt spid="21"/>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9"/>
                  </p:tgtEl>
                </p:cond>
              </p:nextCondLst>
            </p:seq>
            <p:seq concurrent="1" nextAc="seek">
              <p:cTn id="50" restart="whenNotActive" fill="hold" evtFilter="cancelBubble" nodeType="interactiveSeq">
                <p:stCondLst>
                  <p:cond evt="onClick" delay="0">
                    <p:tgtEl>
                      <p:spTgt spid="11"/>
                    </p:tgtEl>
                  </p:cond>
                </p:stCondLst>
                <p:endSync evt="end" delay="0">
                  <p:rtn val="all"/>
                </p:endSync>
                <p:childTnLst>
                  <p:par>
                    <p:cTn id="51" fill="hold">
                      <p:stCondLst>
                        <p:cond delay="0"/>
                      </p:stCondLst>
                      <p:childTnLst>
                        <p:par>
                          <p:cTn id="52" fill="hold">
                            <p:stCondLst>
                              <p:cond delay="0"/>
                            </p:stCondLst>
                            <p:childTnLst>
                              <p:par>
                                <p:cTn id="53" presetID="17" presetClass="exit" presetSubtype="10" fill="hold" nodeType="clickEffect">
                                  <p:stCondLst>
                                    <p:cond delay="0"/>
                                  </p:stCondLst>
                                  <p:childTnLst>
                                    <p:anim calcmode="lin" valueType="num">
                                      <p:cBhvr>
                                        <p:cTn id="54" dur="500"/>
                                        <p:tgtEl>
                                          <p:spTgt spid="11"/>
                                        </p:tgtEl>
                                        <p:attrNameLst>
                                          <p:attrName>ppt_w</p:attrName>
                                        </p:attrNameLst>
                                      </p:cBhvr>
                                      <p:tavLst>
                                        <p:tav tm="0">
                                          <p:val>
                                            <p:strVal val="ppt_w"/>
                                          </p:val>
                                        </p:tav>
                                        <p:tav tm="100000">
                                          <p:val>
                                            <p:fltVal val="0"/>
                                          </p:val>
                                        </p:tav>
                                      </p:tavLst>
                                    </p:anim>
                                    <p:anim calcmode="lin" valueType="num">
                                      <p:cBhvr>
                                        <p:cTn id="55" dur="500"/>
                                        <p:tgtEl>
                                          <p:spTgt spid="11"/>
                                        </p:tgtEl>
                                        <p:attrNameLst>
                                          <p:attrName>ppt_h</p:attrName>
                                        </p:attrNameLst>
                                      </p:cBhvr>
                                      <p:tavLst>
                                        <p:tav tm="0">
                                          <p:val>
                                            <p:strVal val="ppt_h"/>
                                          </p:val>
                                        </p:tav>
                                        <p:tav tm="100000">
                                          <p:val>
                                            <p:strVal val="ppt_h"/>
                                          </p:val>
                                        </p:tav>
                                      </p:tavLst>
                                    </p:anim>
                                    <p:set>
                                      <p:cBhvr>
                                        <p:cTn id="56" dur="1" fill="hold">
                                          <p:stCondLst>
                                            <p:cond delay="499"/>
                                          </p:stCondLst>
                                        </p:cTn>
                                        <p:tgtEl>
                                          <p:spTgt spid="11"/>
                                        </p:tgtEl>
                                        <p:attrNameLst>
                                          <p:attrName>style.visibility</p:attrName>
                                        </p:attrNameLst>
                                      </p:cBhvr>
                                      <p:to>
                                        <p:strVal val="hidden"/>
                                      </p:to>
                                    </p:set>
                                  </p:childTnLst>
                                </p:cTn>
                              </p:par>
                            </p:childTnLst>
                          </p:cTn>
                        </p:par>
                        <p:par>
                          <p:cTn id="57" fill="hold">
                            <p:stCondLst>
                              <p:cond delay="500"/>
                            </p:stCondLst>
                            <p:childTnLst>
                              <p:par>
                                <p:cTn id="58" presetID="17" presetClass="entr" presetSubtype="10" fill="hold" nodeType="afterEffect">
                                  <p:stCondLst>
                                    <p:cond delay="0"/>
                                  </p:stCondLst>
                                  <p:childTnLst>
                                    <p:set>
                                      <p:cBhvr>
                                        <p:cTn id="59" dur="1" fill="hold">
                                          <p:stCondLst>
                                            <p:cond delay="0"/>
                                          </p:stCondLst>
                                        </p:cTn>
                                        <p:tgtEl>
                                          <p:spTgt spid="13"/>
                                        </p:tgtEl>
                                        <p:attrNameLst>
                                          <p:attrName>style.visibility</p:attrName>
                                        </p:attrNameLst>
                                      </p:cBhvr>
                                      <p:to>
                                        <p:strVal val="visible"/>
                                      </p:to>
                                    </p:set>
                                    <p:anim calcmode="lin" valueType="num">
                                      <p:cBhvr>
                                        <p:cTn id="60" dur="500" fill="hold"/>
                                        <p:tgtEl>
                                          <p:spTgt spid="13"/>
                                        </p:tgtEl>
                                        <p:attrNameLst>
                                          <p:attrName>ppt_w</p:attrName>
                                        </p:attrNameLst>
                                      </p:cBhvr>
                                      <p:tavLst>
                                        <p:tav tm="0">
                                          <p:val>
                                            <p:fltVal val="0"/>
                                          </p:val>
                                        </p:tav>
                                        <p:tav tm="100000">
                                          <p:val>
                                            <p:strVal val="#ppt_w"/>
                                          </p:val>
                                        </p:tav>
                                      </p:tavLst>
                                    </p:anim>
                                    <p:anim calcmode="lin" valueType="num">
                                      <p:cBhvr>
                                        <p:cTn id="61" dur="500" fill="hold"/>
                                        <p:tgtEl>
                                          <p:spTgt spid="13"/>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1"/>
                  </p:tgtEl>
                </p:cond>
              </p:nextCondLst>
            </p:seq>
            <p:seq concurrent="1" nextAc="seek">
              <p:cTn id="62" restart="whenNotActive" fill="hold" evtFilter="cancelBubble" nodeType="interactiveSeq">
                <p:stCondLst>
                  <p:cond evt="onClick" delay="0">
                    <p:tgtEl>
                      <p:spTgt spid="7"/>
                    </p:tgtEl>
                  </p:cond>
                </p:stCondLst>
                <p:endSync evt="end" delay="0">
                  <p:rtn val="all"/>
                </p:endSync>
                <p:childTnLst>
                  <p:par>
                    <p:cTn id="63" fill="hold">
                      <p:stCondLst>
                        <p:cond delay="0"/>
                      </p:stCondLst>
                      <p:childTnLst>
                        <p:par>
                          <p:cTn id="64" fill="hold">
                            <p:stCondLst>
                              <p:cond delay="0"/>
                            </p:stCondLst>
                            <p:childTnLst>
                              <p:par>
                                <p:cTn id="65" presetID="17" presetClass="exit" presetSubtype="10" fill="hold" nodeType="clickEffect">
                                  <p:stCondLst>
                                    <p:cond delay="0"/>
                                  </p:stCondLst>
                                  <p:childTnLst>
                                    <p:anim calcmode="lin" valueType="num">
                                      <p:cBhvr>
                                        <p:cTn id="66" dur="500"/>
                                        <p:tgtEl>
                                          <p:spTgt spid="7"/>
                                        </p:tgtEl>
                                        <p:attrNameLst>
                                          <p:attrName>ppt_w</p:attrName>
                                        </p:attrNameLst>
                                      </p:cBhvr>
                                      <p:tavLst>
                                        <p:tav tm="0">
                                          <p:val>
                                            <p:strVal val="ppt_w"/>
                                          </p:val>
                                        </p:tav>
                                        <p:tav tm="100000">
                                          <p:val>
                                            <p:fltVal val="0"/>
                                          </p:val>
                                        </p:tav>
                                      </p:tavLst>
                                    </p:anim>
                                    <p:anim calcmode="lin" valueType="num">
                                      <p:cBhvr>
                                        <p:cTn id="67" dur="500"/>
                                        <p:tgtEl>
                                          <p:spTgt spid="7"/>
                                        </p:tgtEl>
                                        <p:attrNameLst>
                                          <p:attrName>ppt_h</p:attrName>
                                        </p:attrNameLst>
                                      </p:cBhvr>
                                      <p:tavLst>
                                        <p:tav tm="0">
                                          <p:val>
                                            <p:strVal val="ppt_h"/>
                                          </p:val>
                                        </p:tav>
                                        <p:tav tm="100000">
                                          <p:val>
                                            <p:strVal val="ppt_h"/>
                                          </p:val>
                                        </p:tav>
                                      </p:tavLst>
                                    </p:anim>
                                    <p:set>
                                      <p:cBhvr>
                                        <p:cTn id="68" dur="1" fill="hold">
                                          <p:stCondLst>
                                            <p:cond delay="499"/>
                                          </p:stCondLst>
                                        </p:cTn>
                                        <p:tgtEl>
                                          <p:spTgt spid="7"/>
                                        </p:tgtEl>
                                        <p:attrNameLst>
                                          <p:attrName>style.visibility</p:attrName>
                                        </p:attrNameLst>
                                      </p:cBhvr>
                                      <p:to>
                                        <p:strVal val="hidden"/>
                                      </p:to>
                                    </p:set>
                                  </p:childTnLst>
                                </p:cTn>
                              </p:par>
                            </p:childTnLst>
                          </p:cTn>
                        </p:par>
                        <p:par>
                          <p:cTn id="69" fill="hold">
                            <p:stCondLst>
                              <p:cond delay="500"/>
                            </p:stCondLst>
                            <p:childTnLst>
                              <p:par>
                                <p:cTn id="70" presetID="17" presetClass="entr" presetSubtype="10" fill="hold" nodeType="afterEffect">
                                  <p:stCondLst>
                                    <p:cond delay="0"/>
                                  </p:stCondLst>
                                  <p:childTnLst>
                                    <p:set>
                                      <p:cBhvr>
                                        <p:cTn id="71" dur="1" fill="hold">
                                          <p:stCondLst>
                                            <p:cond delay="0"/>
                                          </p:stCondLst>
                                        </p:cTn>
                                        <p:tgtEl>
                                          <p:spTgt spid="9"/>
                                        </p:tgtEl>
                                        <p:attrNameLst>
                                          <p:attrName>style.visibility</p:attrName>
                                        </p:attrNameLst>
                                      </p:cBhvr>
                                      <p:to>
                                        <p:strVal val="visible"/>
                                      </p:to>
                                    </p:set>
                                    <p:anim calcmode="lin" valueType="num">
                                      <p:cBhvr>
                                        <p:cTn id="72" dur="500" fill="hold"/>
                                        <p:tgtEl>
                                          <p:spTgt spid="9"/>
                                        </p:tgtEl>
                                        <p:attrNameLst>
                                          <p:attrName>ppt_w</p:attrName>
                                        </p:attrNameLst>
                                      </p:cBhvr>
                                      <p:tavLst>
                                        <p:tav tm="0">
                                          <p:val>
                                            <p:fltVal val="0"/>
                                          </p:val>
                                        </p:tav>
                                        <p:tav tm="100000">
                                          <p:val>
                                            <p:strVal val="#ppt_w"/>
                                          </p:val>
                                        </p:tav>
                                      </p:tavLst>
                                    </p:anim>
                                    <p:anim calcmode="lin" valueType="num">
                                      <p:cBhvr>
                                        <p:cTn id="73" dur="5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7"/>
                  </p:tgtEl>
                </p:cond>
              </p:nextCondLst>
            </p:seq>
            <p:seq concurrent="1" nextAc="seek">
              <p:cTn id="74" restart="whenNotActive" fill="hold" evtFilter="cancelBubble" nodeType="interactiveSeq">
                <p:stCondLst>
                  <p:cond evt="onClick" delay="0">
                    <p:tgtEl>
                      <p:spTgt spid="35"/>
                    </p:tgtEl>
                  </p:cond>
                </p:stCondLst>
                <p:endSync evt="end" delay="0">
                  <p:rtn val="all"/>
                </p:endSync>
                <p:childTnLst>
                  <p:par>
                    <p:cTn id="75" fill="hold">
                      <p:stCondLst>
                        <p:cond delay="0"/>
                      </p:stCondLst>
                      <p:childTnLst>
                        <p:par>
                          <p:cTn id="76" fill="hold">
                            <p:stCondLst>
                              <p:cond delay="0"/>
                            </p:stCondLst>
                            <p:childTnLst>
                              <p:par>
                                <p:cTn id="77" presetID="17" presetClass="exit" presetSubtype="10" fill="hold" nodeType="clickEffect">
                                  <p:stCondLst>
                                    <p:cond delay="0"/>
                                  </p:stCondLst>
                                  <p:childTnLst>
                                    <p:anim calcmode="lin" valueType="num">
                                      <p:cBhvr>
                                        <p:cTn id="78" dur="500"/>
                                        <p:tgtEl>
                                          <p:spTgt spid="35"/>
                                        </p:tgtEl>
                                        <p:attrNameLst>
                                          <p:attrName>ppt_w</p:attrName>
                                        </p:attrNameLst>
                                      </p:cBhvr>
                                      <p:tavLst>
                                        <p:tav tm="0">
                                          <p:val>
                                            <p:strVal val="ppt_w"/>
                                          </p:val>
                                        </p:tav>
                                        <p:tav tm="100000">
                                          <p:val>
                                            <p:fltVal val="0"/>
                                          </p:val>
                                        </p:tav>
                                      </p:tavLst>
                                    </p:anim>
                                    <p:anim calcmode="lin" valueType="num">
                                      <p:cBhvr>
                                        <p:cTn id="79" dur="500"/>
                                        <p:tgtEl>
                                          <p:spTgt spid="35"/>
                                        </p:tgtEl>
                                        <p:attrNameLst>
                                          <p:attrName>ppt_h</p:attrName>
                                        </p:attrNameLst>
                                      </p:cBhvr>
                                      <p:tavLst>
                                        <p:tav tm="0">
                                          <p:val>
                                            <p:strVal val="ppt_h"/>
                                          </p:val>
                                        </p:tav>
                                        <p:tav tm="100000">
                                          <p:val>
                                            <p:strVal val="ppt_h"/>
                                          </p:val>
                                        </p:tav>
                                      </p:tavLst>
                                    </p:anim>
                                    <p:set>
                                      <p:cBhvr>
                                        <p:cTn id="80" dur="1" fill="hold">
                                          <p:stCondLst>
                                            <p:cond delay="499"/>
                                          </p:stCondLst>
                                        </p:cTn>
                                        <p:tgtEl>
                                          <p:spTgt spid="35"/>
                                        </p:tgtEl>
                                        <p:attrNameLst>
                                          <p:attrName>style.visibility</p:attrName>
                                        </p:attrNameLst>
                                      </p:cBhvr>
                                      <p:to>
                                        <p:strVal val="hidden"/>
                                      </p:to>
                                    </p:set>
                                  </p:childTnLst>
                                </p:cTn>
                              </p:par>
                            </p:childTnLst>
                          </p:cTn>
                        </p:par>
                        <p:par>
                          <p:cTn id="81" fill="hold">
                            <p:stCondLst>
                              <p:cond delay="500"/>
                            </p:stCondLst>
                            <p:childTnLst>
                              <p:par>
                                <p:cTn id="82" presetID="17" presetClass="entr" presetSubtype="10" fill="hold" nodeType="afterEffect">
                                  <p:stCondLst>
                                    <p:cond delay="0"/>
                                  </p:stCondLst>
                                  <p:childTnLst>
                                    <p:set>
                                      <p:cBhvr>
                                        <p:cTn id="83" dur="1" fill="hold">
                                          <p:stCondLst>
                                            <p:cond delay="0"/>
                                          </p:stCondLst>
                                        </p:cTn>
                                        <p:tgtEl>
                                          <p:spTgt spid="5"/>
                                        </p:tgtEl>
                                        <p:attrNameLst>
                                          <p:attrName>style.visibility</p:attrName>
                                        </p:attrNameLst>
                                      </p:cBhvr>
                                      <p:to>
                                        <p:strVal val="visible"/>
                                      </p:to>
                                    </p:set>
                                    <p:anim calcmode="lin" valueType="num">
                                      <p:cBhvr>
                                        <p:cTn id="84" dur="500" fill="hold"/>
                                        <p:tgtEl>
                                          <p:spTgt spid="5"/>
                                        </p:tgtEl>
                                        <p:attrNameLst>
                                          <p:attrName>ppt_w</p:attrName>
                                        </p:attrNameLst>
                                      </p:cBhvr>
                                      <p:tavLst>
                                        <p:tav tm="0">
                                          <p:val>
                                            <p:fltVal val="0"/>
                                          </p:val>
                                        </p:tav>
                                        <p:tav tm="100000">
                                          <p:val>
                                            <p:strVal val="#ppt_w"/>
                                          </p:val>
                                        </p:tav>
                                      </p:tavLst>
                                    </p:anim>
                                    <p:anim calcmode="lin" valueType="num">
                                      <p:cBhvr>
                                        <p:cTn id="85" dur="5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35"/>
                  </p:tgtEl>
                </p:cond>
              </p:nextCondLst>
            </p:seq>
            <p:seq concurrent="1" nextAc="seek">
              <p:cTn id="86" restart="whenNotActive" fill="hold" evtFilter="cancelBubble" nodeType="interactiveSeq">
                <p:stCondLst>
                  <p:cond evt="onClick" delay="0">
                    <p:tgtEl>
                      <p:spTgt spid="37"/>
                    </p:tgtEl>
                  </p:cond>
                </p:stCondLst>
                <p:endSync evt="end" delay="0">
                  <p:rtn val="all"/>
                </p:endSync>
                <p:childTnLst>
                  <p:par>
                    <p:cTn id="87" fill="hold">
                      <p:stCondLst>
                        <p:cond delay="0"/>
                      </p:stCondLst>
                      <p:childTnLst>
                        <p:par>
                          <p:cTn id="88" fill="hold">
                            <p:stCondLst>
                              <p:cond delay="0"/>
                            </p:stCondLst>
                            <p:childTnLst>
                              <p:par>
                                <p:cTn id="89" presetID="17" presetClass="exit" presetSubtype="10" fill="hold" nodeType="clickEffect">
                                  <p:stCondLst>
                                    <p:cond delay="0"/>
                                  </p:stCondLst>
                                  <p:childTnLst>
                                    <p:anim calcmode="lin" valueType="num">
                                      <p:cBhvr>
                                        <p:cTn id="90" dur="500"/>
                                        <p:tgtEl>
                                          <p:spTgt spid="37"/>
                                        </p:tgtEl>
                                        <p:attrNameLst>
                                          <p:attrName>ppt_w</p:attrName>
                                        </p:attrNameLst>
                                      </p:cBhvr>
                                      <p:tavLst>
                                        <p:tav tm="0">
                                          <p:val>
                                            <p:strVal val="ppt_w"/>
                                          </p:val>
                                        </p:tav>
                                        <p:tav tm="100000">
                                          <p:val>
                                            <p:fltVal val="0"/>
                                          </p:val>
                                        </p:tav>
                                      </p:tavLst>
                                    </p:anim>
                                    <p:anim calcmode="lin" valueType="num">
                                      <p:cBhvr>
                                        <p:cTn id="91" dur="500"/>
                                        <p:tgtEl>
                                          <p:spTgt spid="37"/>
                                        </p:tgtEl>
                                        <p:attrNameLst>
                                          <p:attrName>ppt_h</p:attrName>
                                        </p:attrNameLst>
                                      </p:cBhvr>
                                      <p:tavLst>
                                        <p:tav tm="0">
                                          <p:val>
                                            <p:strVal val="ppt_h"/>
                                          </p:val>
                                        </p:tav>
                                        <p:tav tm="100000">
                                          <p:val>
                                            <p:strVal val="ppt_h"/>
                                          </p:val>
                                        </p:tav>
                                      </p:tavLst>
                                    </p:anim>
                                    <p:set>
                                      <p:cBhvr>
                                        <p:cTn id="92" dur="1" fill="hold">
                                          <p:stCondLst>
                                            <p:cond delay="499"/>
                                          </p:stCondLst>
                                        </p:cTn>
                                        <p:tgtEl>
                                          <p:spTgt spid="37"/>
                                        </p:tgtEl>
                                        <p:attrNameLst>
                                          <p:attrName>style.visibility</p:attrName>
                                        </p:attrNameLst>
                                      </p:cBhvr>
                                      <p:to>
                                        <p:strVal val="hidden"/>
                                      </p:to>
                                    </p:set>
                                  </p:childTnLst>
                                </p:cTn>
                              </p:par>
                            </p:childTnLst>
                          </p:cTn>
                        </p:par>
                        <p:par>
                          <p:cTn id="93" fill="hold">
                            <p:stCondLst>
                              <p:cond delay="500"/>
                            </p:stCondLst>
                            <p:childTnLst>
                              <p:par>
                                <p:cTn id="94" presetID="17" presetClass="entr" presetSubtype="10" fill="hold" nodeType="afterEffect">
                                  <p:stCondLst>
                                    <p:cond delay="0"/>
                                  </p:stCondLst>
                                  <p:childTnLst>
                                    <p:set>
                                      <p:cBhvr>
                                        <p:cTn id="95" dur="1" fill="hold">
                                          <p:stCondLst>
                                            <p:cond delay="0"/>
                                          </p:stCondLst>
                                        </p:cTn>
                                        <p:tgtEl>
                                          <p:spTgt spid="17"/>
                                        </p:tgtEl>
                                        <p:attrNameLst>
                                          <p:attrName>style.visibility</p:attrName>
                                        </p:attrNameLst>
                                      </p:cBhvr>
                                      <p:to>
                                        <p:strVal val="visible"/>
                                      </p:to>
                                    </p:set>
                                    <p:anim calcmode="lin" valueType="num">
                                      <p:cBhvr>
                                        <p:cTn id="96" dur="500" fill="hold"/>
                                        <p:tgtEl>
                                          <p:spTgt spid="17"/>
                                        </p:tgtEl>
                                        <p:attrNameLst>
                                          <p:attrName>ppt_w</p:attrName>
                                        </p:attrNameLst>
                                      </p:cBhvr>
                                      <p:tavLst>
                                        <p:tav tm="0">
                                          <p:val>
                                            <p:fltVal val="0"/>
                                          </p:val>
                                        </p:tav>
                                        <p:tav tm="100000">
                                          <p:val>
                                            <p:strVal val="#ppt_w"/>
                                          </p:val>
                                        </p:tav>
                                      </p:tavLst>
                                    </p:anim>
                                    <p:anim calcmode="lin" valueType="num">
                                      <p:cBhvr>
                                        <p:cTn id="97" dur="500" fill="hold"/>
                                        <p:tgtEl>
                                          <p:spTgt spid="17"/>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37"/>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D463C91-7CE2-E6D1-098D-067C9D23F1D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1999" cy="6857999"/>
          </a:xfrm>
          <a:prstGeom prst="rect">
            <a:avLst/>
          </a:prstGeom>
        </p:spPr>
      </p:pic>
      <p:pic>
        <p:nvPicPr>
          <p:cNvPr id="9" name="Paveikslėlis 8">
            <a:extLst>
              <a:ext uri="{FF2B5EF4-FFF2-40B4-BE49-F238E27FC236}">
                <a16:creationId xmlns:a16="http://schemas.microsoft.com/office/drawing/2014/main" id="{DF023077-75E0-3A68-0174-EA394237696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65877" y="2174157"/>
            <a:ext cx="3072251" cy="3300294"/>
          </a:xfrm>
          <a:prstGeom prst="rect">
            <a:avLst/>
          </a:prstGeom>
        </p:spPr>
      </p:pic>
      <p:pic>
        <p:nvPicPr>
          <p:cNvPr id="5" name="Paveikslėlis 4">
            <a:extLst>
              <a:ext uri="{FF2B5EF4-FFF2-40B4-BE49-F238E27FC236}">
                <a16:creationId xmlns:a16="http://schemas.microsoft.com/office/drawing/2014/main" id="{3C12734C-159B-7CFC-4256-C705DCC3ABF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841198" y="2182948"/>
            <a:ext cx="3084920" cy="3300295"/>
          </a:xfrm>
          <a:prstGeom prst="rect">
            <a:avLst/>
          </a:prstGeom>
        </p:spPr>
      </p:pic>
      <p:pic>
        <p:nvPicPr>
          <p:cNvPr id="7" name="Paveikslėlis 6">
            <a:extLst>
              <a:ext uri="{FF2B5EF4-FFF2-40B4-BE49-F238E27FC236}">
                <a16:creationId xmlns:a16="http://schemas.microsoft.com/office/drawing/2014/main" id="{2989CE7D-213C-DFEB-EF6A-F32B9CA4E7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65877" y="2174156"/>
            <a:ext cx="3072251" cy="3300295"/>
          </a:xfrm>
          <a:prstGeom prst="rect">
            <a:avLst/>
          </a:prstGeom>
        </p:spPr>
      </p:pic>
      <p:pic>
        <p:nvPicPr>
          <p:cNvPr id="13" name="Paveikslėlis 12">
            <a:extLst>
              <a:ext uri="{FF2B5EF4-FFF2-40B4-BE49-F238E27FC236}">
                <a16:creationId xmlns:a16="http://schemas.microsoft.com/office/drawing/2014/main" id="{7E6964AA-242A-7C2C-3ABF-3FDD2DA60F0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547203" y="2182948"/>
            <a:ext cx="3084920" cy="3300294"/>
          </a:xfrm>
          <a:prstGeom prst="rect">
            <a:avLst/>
          </a:prstGeom>
        </p:spPr>
      </p:pic>
      <p:pic>
        <p:nvPicPr>
          <p:cNvPr id="11" name="Paveikslėlis 10">
            <a:extLst>
              <a:ext uri="{FF2B5EF4-FFF2-40B4-BE49-F238E27FC236}">
                <a16:creationId xmlns:a16="http://schemas.microsoft.com/office/drawing/2014/main" id="{87C8FFC6-6F1A-2A2F-C27F-CE581D41CFEF}"/>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542545" y="2183104"/>
            <a:ext cx="3084919" cy="3293960"/>
          </a:xfrm>
          <a:prstGeom prst="rect">
            <a:avLst/>
          </a:prstGeom>
        </p:spPr>
      </p:pic>
      <p:pic>
        <p:nvPicPr>
          <p:cNvPr id="15" name="Paveikslėlis 14">
            <a:extLst>
              <a:ext uri="{FF2B5EF4-FFF2-40B4-BE49-F238E27FC236}">
                <a16:creationId xmlns:a16="http://schemas.microsoft.com/office/drawing/2014/main" id="{32711080-A249-EB12-25A0-7F833B15BBC9}"/>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7841199" y="2183105"/>
            <a:ext cx="3084919" cy="3293960"/>
          </a:xfrm>
          <a:prstGeom prst="rect">
            <a:avLst/>
          </a:prstGeom>
        </p:spPr>
      </p:pic>
    </p:spTree>
    <p:extLst>
      <p:ext uri="{BB962C8B-B14F-4D97-AF65-F5344CB8AC3E}">
        <p14:creationId xmlns:p14="http://schemas.microsoft.com/office/powerpoint/2010/main" val="24726128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7" presetClass="exit" presetSubtype="10" fill="hold" nodeType="clickEffect">
                                  <p:stCondLst>
                                    <p:cond delay="0"/>
                                  </p:stCondLst>
                                  <p:childTnLst>
                                    <p:anim calcmode="lin" valueType="num">
                                      <p:cBhvr>
                                        <p:cTn id="6" dur="500"/>
                                        <p:tgtEl>
                                          <p:spTgt spid="7"/>
                                        </p:tgtEl>
                                        <p:attrNameLst>
                                          <p:attrName>ppt_w</p:attrName>
                                        </p:attrNameLst>
                                      </p:cBhvr>
                                      <p:tavLst>
                                        <p:tav tm="0">
                                          <p:val>
                                            <p:strVal val="ppt_w"/>
                                          </p:val>
                                        </p:tav>
                                        <p:tav tm="100000">
                                          <p:val>
                                            <p:fltVal val="0"/>
                                          </p:val>
                                        </p:tav>
                                      </p:tavLst>
                                    </p:anim>
                                    <p:anim calcmode="lin" valueType="num">
                                      <p:cBhvr>
                                        <p:cTn id="7" dur="500"/>
                                        <p:tgtEl>
                                          <p:spTgt spid="7"/>
                                        </p:tgtEl>
                                        <p:attrNameLst>
                                          <p:attrName>ppt_h</p:attrName>
                                        </p:attrNameLst>
                                      </p:cBhvr>
                                      <p:tavLst>
                                        <p:tav tm="0">
                                          <p:val>
                                            <p:strVal val="ppt_h"/>
                                          </p:val>
                                        </p:tav>
                                        <p:tav tm="100000">
                                          <p:val>
                                            <p:strVal val="ppt_h"/>
                                          </p:val>
                                        </p:tav>
                                      </p:tavLst>
                                    </p:anim>
                                    <p:set>
                                      <p:cBhvr>
                                        <p:cTn id="8" dur="1" fill="hold">
                                          <p:stCondLst>
                                            <p:cond delay="499"/>
                                          </p:stCondLst>
                                        </p:cTn>
                                        <p:tgtEl>
                                          <p:spTgt spid="7"/>
                                        </p:tgtEl>
                                        <p:attrNameLst>
                                          <p:attrName>style.visibility</p:attrName>
                                        </p:attrNameLst>
                                      </p:cBhvr>
                                      <p:to>
                                        <p:strVal val="hidden"/>
                                      </p:to>
                                    </p:set>
                                  </p:childTnLst>
                                </p:cTn>
                              </p:par>
                            </p:childTnLst>
                          </p:cTn>
                        </p:par>
                        <p:par>
                          <p:cTn id="9" fill="hold">
                            <p:stCondLst>
                              <p:cond delay="500"/>
                            </p:stCondLst>
                            <p:childTnLst>
                              <p:par>
                                <p:cTn id="10" presetID="17" presetClass="entr" presetSubtype="1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7" presetClass="exit" presetSubtype="10" fill="hold" nodeType="clickEffect">
                                  <p:stCondLst>
                                    <p:cond delay="0"/>
                                  </p:stCondLst>
                                  <p:childTnLst>
                                    <p:anim calcmode="lin" valueType="num">
                                      <p:cBhvr>
                                        <p:cTn id="18" dur="500"/>
                                        <p:tgtEl>
                                          <p:spTgt spid="11"/>
                                        </p:tgtEl>
                                        <p:attrNameLst>
                                          <p:attrName>ppt_w</p:attrName>
                                        </p:attrNameLst>
                                      </p:cBhvr>
                                      <p:tavLst>
                                        <p:tav tm="0">
                                          <p:val>
                                            <p:strVal val="ppt_w"/>
                                          </p:val>
                                        </p:tav>
                                        <p:tav tm="100000">
                                          <p:val>
                                            <p:fltVal val="0"/>
                                          </p:val>
                                        </p:tav>
                                      </p:tavLst>
                                    </p:anim>
                                    <p:anim calcmode="lin" valueType="num">
                                      <p:cBhvr>
                                        <p:cTn id="19" dur="500"/>
                                        <p:tgtEl>
                                          <p:spTgt spid="11"/>
                                        </p:tgtEl>
                                        <p:attrNameLst>
                                          <p:attrName>ppt_h</p:attrName>
                                        </p:attrNameLst>
                                      </p:cBhvr>
                                      <p:tavLst>
                                        <p:tav tm="0">
                                          <p:val>
                                            <p:strVal val="ppt_h"/>
                                          </p:val>
                                        </p:tav>
                                        <p:tav tm="100000">
                                          <p:val>
                                            <p:strVal val="ppt_h"/>
                                          </p:val>
                                        </p:tav>
                                      </p:tavLst>
                                    </p:anim>
                                    <p:set>
                                      <p:cBhvr>
                                        <p:cTn id="20" dur="1" fill="hold">
                                          <p:stCondLst>
                                            <p:cond delay="499"/>
                                          </p:stCondLst>
                                        </p:cTn>
                                        <p:tgtEl>
                                          <p:spTgt spid="11"/>
                                        </p:tgtEl>
                                        <p:attrNameLst>
                                          <p:attrName>style.visibility</p:attrName>
                                        </p:attrNameLst>
                                      </p:cBhvr>
                                      <p:to>
                                        <p:strVal val="hidden"/>
                                      </p:to>
                                    </p:set>
                                  </p:childTnLst>
                                </p:cTn>
                              </p:par>
                            </p:childTnLst>
                          </p:cTn>
                        </p:par>
                        <p:par>
                          <p:cTn id="21" fill="hold">
                            <p:stCondLst>
                              <p:cond delay="500"/>
                            </p:stCondLst>
                            <p:childTnLst>
                              <p:par>
                                <p:cTn id="22" presetID="17" presetClass="entr" presetSubtype="10"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1"/>
                  </p:tgtEl>
                </p:cond>
              </p:nextCondLst>
            </p:seq>
            <p:seq concurrent="1" nextAc="seek">
              <p:cTn id="26" restart="whenNotActive" fill="hold" evtFilter="cancelBubble" nodeType="interactiveSeq">
                <p:stCondLst>
                  <p:cond evt="onClick" delay="0">
                    <p:tgtEl>
                      <p:spTgt spid="15"/>
                    </p:tgtEl>
                  </p:cond>
                </p:stCondLst>
                <p:endSync evt="end" delay="0">
                  <p:rtn val="all"/>
                </p:endSync>
                <p:childTnLst>
                  <p:par>
                    <p:cTn id="27" fill="hold">
                      <p:stCondLst>
                        <p:cond delay="0"/>
                      </p:stCondLst>
                      <p:childTnLst>
                        <p:par>
                          <p:cTn id="28" fill="hold">
                            <p:stCondLst>
                              <p:cond delay="0"/>
                            </p:stCondLst>
                            <p:childTnLst>
                              <p:par>
                                <p:cTn id="29" presetID="17" presetClass="exit" presetSubtype="10" fill="hold" nodeType="clickEffect">
                                  <p:stCondLst>
                                    <p:cond delay="0"/>
                                  </p:stCondLst>
                                  <p:childTnLst>
                                    <p:anim calcmode="lin" valueType="num">
                                      <p:cBhvr>
                                        <p:cTn id="30" dur="500"/>
                                        <p:tgtEl>
                                          <p:spTgt spid="15"/>
                                        </p:tgtEl>
                                        <p:attrNameLst>
                                          <p:attrName>ppt_w</p:attrName>
                                        </p:attrNameLst>
                                      </p:cBhvr>
                                      <p:tavLst>
                                        <p:tav tm="0">
                                          <p:val>
                                            <p:strVal val="ppt_w"/>
                                          </p:val>
                                        </p:tav>
                                        <p:tav tm="100000">
                                          <p:val>
                                            <p:fltVal val="0"/>
                                          </p:val>
                                        </p:tav>
                                      </p:tavLst>
                                    </p:anim>
                                    <p:anim calcmode="lin" valueType="num">
                                      <p:cBhvr>
                                        <p:cTn id="31" dur="500"/>
                                        <p:tgtEl>
                                          <p:spTgt spid="15"/>
                                        </p:tgtEl>
                                        <p:attrNameLst>
                                          <p:attrName>ppt_h</p:attrName>
                                        </p:attrNameLst>
                                      </p:cBhvr>
                                      <p:tavLst>
                                        <p:tav tm="0">
                                          <p:val>
                                            <p:strVal val="ppt_h"/>
                                          </p:val>
                                        </p:tav>
                                        <p:tav tm="100000">
                                          <p:val>
                                            <p:strVal val="ppt_h"/>
                                          </p:val>
                                        </p:tav>
                                      </p:tavLst>
                                    </p:anim>
                                    <p:set>
                                      <p:cBhvr>
                                        <p:cTn id="32" dur="1" fill="hold">
                                          <p:stCondLst>
                                            <p:cond delay="499"/>
                                          </p:stCondLst>
                                        </p:cTn>
                                        <p:tgtEl>
                                          <p:spTgt spid="15"/>
                                        </p:tgtEl>
                                        <p:attrNameLst>
                                          <p:attrName>style.visibility</p:attrName>
                                        </p:attrNameLst>
                                      </p:cBhvr>
                                      <p:to>
                                        <p:strVal val="hidden"/>
                                      </p:to>
                                    </p:set>
                                  </p:childTnLst>
                                </p:cTn>
                              </p:par>
                            </p:childTnLst>
                          </p:cTn>
                        </p:par>
                        <p:par>
                          <p:cTn id="33" fill="hold">
                            <p:stCondLst>
                              <p:cond delay="500"/>
                            </p:stCondLst>
                            <p:childTnLst>
                              <p:par>
                                <p:cTn id="34" presetID="17" presetClass="entr" presetSubtype="10" fill="hold" nodeType="after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p:cTn id="36" dur="500" fill="hold"/>
                                        <p:tgtEl>
                                          <p:spTgt spid="5"/>
                                        </p:tgtEl>
                                        <p:attrNameLst>
                                          <p:attrName>ppt_w</p:attrName>
                                        </p:attrNameLst>
                                      </p:cBhvr>
                                      <p:tavLst>
                                        <p:tav tm="0">
                                          <p:val>
                                            <p:fltVal val="0"/>
                                          </p:val>
                                        </p:tav>
                                        <p:tav tm="100000">
                                          <p:val>
                                            <p:strVal val="#ppt_w"/>
                                          </p:val>
                                        </p:tav>
                                      </p:tavLst>
                                    </p:anim>
                                    <p:anim calcmode="lin" valueType="num">
                                      <p:cBhvr>
                                        <p:cTn id="37" dur="5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5"/>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 shot of a computer&#10;&#10;Description automatically generated">
            <a:extLst>
              <a:ext uri="{FF2B5EF4-FFF2-40B4-BE49-F238E27FC236}">
                <a16:creationId xmlns:a16="http://schemas.microsoft.com/office/drawing/2014/main" id="{21F5DF66-F8B6-2ECF-4209-C041DC828F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15" name="Paveikslėlis 14">
            <a:extLst>
              <a:ext uri="{FF2B5EF4-FFF2-40B4-BE49-F238E27FC236}">
                <a16:creationId xmlns:a16="http://schemas.microsoft.com/office/drawing/2014/main" id="{621AA11C-CCDE-807C-134B-DE5D065BDF5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77818" y="4717338"/>
            <a:ext cx="9636361" cy="807268"/>
          </a:xfrm>
          <a:prstGeom prst="rect">
            <a:avLst/>
          </a:prstGeom>
        </p:spPr>
      </p:pic>
      <p:pic>
        <p:nvPicPr>
          <p:cNvPr id="7" name="Paveikslėlis 6">
            <a:extLst>
              <a:ext uri="{FF2B5EF4-FFF2-40B4-BE49-F238E27FC236}">
                <a16:creationId xmlns:a16="http://schemas.microsoft.com/office/drawing/2014/main" id="{A9C20465-220D-99A6-A685-193968847F6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77815" y="3802512"/>
            <a:ext cx="9636369" cy="807268"/>
          </a:xfrm>
          <a:prstGeom prst="rect">
            <a:avLst/>
          </a:prstGeom>
        </p:spPr>
      </p:pic>
      <p:pic>
        <p:nvPicPr>
          <p:cNvPr id="11" name="Paveikslėlis 10">
            <a:extLst>
              <a:ext uri="{FF2B5EF4-FFF2-40B4-BE49-F238E27FC236}">
                <a16:creationId xmlns:a16="http://schemas.microsoft.com/office/drawing/2014/main" id="{D6E3DDD9-7DA8-8389-60F0-DDD2242AC5E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277815" y="2897165"/>
            <a:ext cx="9636369" cy="807268"/>
          </a:xfrm>
          <a:prstGeom prst="rect">
            <a:avLst/>
          </a:prstGeom>
        </p:spPr>
      </p:pic>
      <p:pic>
        <p:nvPicPr>
          <p:cNvPr id="5" name="Paveikslėlis 4">
            <a:extLst>
              <a:ext uri="{FF2B5EF4-FFF2-40B4-BE49-F238E27FC236}">
                <a16:creationId xmlns:a16="http://schemas.microsoft.com/office/drawing/2014/main" id="{E20B27CD-665C-A701-7ED4-B6777C86197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277814" y="3802512"/>
            <a:ext cx="9636369" cy="807268"/>
          </a:xfrm>
          <a:prstGeom prst="rect">
            <a:avLst/>
          </a:prstGeom>
        </p:spPr>
      </p:pic>
      <p:pic>
        <p:nvPicPr>
          <p:cNvPr id="9" name="Paveikslėlis 8">
            <a:extLst>
              <a:ext uri="{FF2B5EF4-FFF2-40B4-BE49-F238E27FC236}">
                <a16:creationId xmlns:a16="http://schemas.microsoft.com/office/drawing/2014/main" id="{E20C8928-7811-0CD0-D9CA-95837829D4C3}"/>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277814" y="2891161"/>
            <a:ext cx="9636369" cy="807268"/>
          </a:xfrm>
          <a:prstGeom prst="rect">
            <a:avLst/>
          </a:prstGeom>
        </p:spPr>
      </p:pic>
      <p:pic>
        <p:nvPicPr>
          <p:cNvPr id="13" name="Paveikslėlis 12">
            <a:extLst>
              <a:ext uri="{FF2B5EF4-FFF2-40B4-BE49-F238E27FC236}">
                <a16:creationId xmlns:a16="http://schemas.microsoft.com/office/drawing/2014/main" id="{60D31BE3-7F41-F356-EC59-3FBCA3952B82}"/>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277817" y="4714037"/>
            <a:ext cx="9636361" cy="807268"/>
          </a:xfrm>
          <a:prstGeom prst="rect">
            <a:avLst/>
          </a:prstGeom>
        </p:spPr>
      </p:pic>
    </p:spTree>
    <p:extLst>
      <p:ext uri="{BB962C8B-B14F-4D97-AF65-F5344CB8AC3E}">
        <p14:creationId xmlns:p14="http://schemas.microsoft.com/office/powerpoint/2010/main" val="21543945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7" presetClass="exit" presetSubtype="10" fill="hold" nodeType="clickEffect">
                                  <p:stCondLst>
                                    <p:cond delay="0"/>
                                  </p:stCondLst>
                                  <p:childTnLst>
                                    <p:anim calcmode="lin" valueType="num">
                                      <p:cBhvr>
                                        <p:cTn id="6" dur="500"/>
                                        <p:tgtEl>
                                          <p:spTgt spid="9"/>
                                        </p:tgtEl>
                                        <p:attrNameLst>
                                          <p:attrName>ppt_w</p:attrName>
                                        </p:attrNameLst>
                                      </p:cBhvr>
                                      <p:tavLst>
                                        <p:tav tm="0">
                                          <p:val>
                                            <p:strVal val="ppt_w"/>
                                          </p:val>
                                        </p:tav>
                                        <p:tav tm="100000">
                                          <p:val>
                                            <p:fltVal val="0"/>
                                          </p:val>
                                        </p:tav>
                                      </p:tavLst>
                                    </p:anim>
                                    <p:anim calcmode="lin" valueType="num">
                                      <p:cBhvr>
                                        <p:cTn id="7" dur="500"/>
                                        <p:tgtEl>
                                          <p:spTgt spid="9"/>
                                        </p:tgtEl>
                                        <p:attrNameLst>
                                          <p:attrName>ppt_h</p:attrName>
                                        </p:attrNameLst>
                                      </p:cBhvr>
                                      <p:tavLst>
                                        <p:tav tm="0">
                                          <p:val>
                                            <p:strVal val="ppt_h"/>
                                          </p:val>
                                        </p:tav>
                                        <p:tav tm="100000">
                                          <p:val>
                                            <p:strVal val="ppt_h"/>
                                          </p:val>
                                        </p:tav>
                                      </p:tavLst>
                                    </p:anim>
                                    <p:set>
                                      <p:cBhvr>
                                        <p:cTn id="8" dur="1" fill="hold">
                                          <p:stCondLst>
                                            <p:cond delay="499"/>
                                          </p:stCondLst>
                                        </p:cTn>
                                        <p:tgtEl>
                                          <p:spTgt spid="9"/>
                                        </p:tgtEl>
                                        <p:attrNameLst>
                                          <p:attrName>style.visibility</p:attrName>
                                        </p:attrNameLst>
                                      </p:cBhvr>
                                      <p:to>
                                        <p:strVal val="hidden"/>
                                      </p:to>
                                    </p:set>
                                  </p:childTnLst>
                                </p:cTn>
                              </p:par>
                            </p:childTnLst>
                          </p:cTn>
                        </p:par>
                        <p:par>
                          <p:cTn id="9" fill="hold">
                            <p:stCondLst>
                              <p:cond delay="500"/>
                            </p:stCondLst>
                            <p:childTnLst>
                              <p:par>
                                <p:cTn id="10" presetID="17" presetClass="entr" presetSubtype="10"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17" presetClass="exit" presetSubtype="10" fill="hold" nodeType="clickEffect">
                                  <p:stCondLst>
                                    <p:cond delay="0"/>
                                  </p:stCondLst>
                                  <p:childTnLst>
                                    <p:anim calcmode="lin" valueType="num">
                                      <p:cBhvr>
                                        <p:cTn id="18" dur="500"/>
                                        <p:tgtEl>
                                          <p:spTgt spid="5"/>
                                        </p:tgtEl>
                                        <p:attrNameLst>
                                          <p:attrName>ppt_w</p:attrName>
                                        </p:attrNameLst>
                                      </p:cBhvr>
                                      <p:tavLst>
                                        <p:tav tm="0">
                                          <p:val>
                                            <p:strVal val="ppt_w"/>
                                          </p:val>
                                        </p:tav>
                                        <p:tav tm="100000">
                                          <p:val>
                                            <p:fltVal val="0"/>
                                          </p:val>
                                        </p:tav>
                                      </p:tavLst>
                                    </p:anim>
                                    <p:anim calcmode="lin" valueType="num">
                                      <p:cBhvr>
                                        <p:cTn id="19" dur="500"/>
                                        <p:tgtEl>
                                          <p:spTgt spid="5"/>
                                        </p:tgtEl>
                                        <p:attrNameLst>
                                          <p:attrName>ppt_h</p:attrName>
                                        </p:attrNameLst>
                                      </p:cBhvr>
                                      <p:tavLst>
                                        <p:tav tm="0">
                                          <p:val>
                                            <p:strVal val="ppt_h"/>
                                          </p:val>
                                        </p:tav>
                                        <p:tav tm="100000">
                                          <p:val>
                                            <p:strVal val="ppt_h"/>
                                          </p:val>
                                        </p:tav>
                                      </p:tavLst>
                                    </p:anim>
                                    <p:set>
                                      <p:cBhvr>
                                        <p:cTn id="20" dur="1" fill="hold">
                                          <p:stCondLst>
                                            <p:cond delay="499"/>
                                          </p:stCondLst>
                                        </p:cTn>
                                        <p:tgtEl>
                                          <p:spTgt spid="5"/>
                                        </p:tgtEl>
                                        <p:attrNameLst>
                                          <p:attrName>style.visibility</p:attrName>
                                        </p:attrNameLst>
                                      </p:cBhvr>
                                      <p:to>
                                        <p:strVal val="hidden"/>
                                      </p:to>
                                    </p:set>
                                  </p:childTnLst>
                                </p:cTn>
                              </p:par>
                            </p:childTnLst>
                          </p:cTn>
                        </p:par>
                        <p:par>
                          <p:cTn id="21" fill="hold">
                            <p:stCondLst>
                              <p:cond delay="500"/>
                            </p:stCondLst>
                            <p:childTnLst>
                              <p:par>
                                <p:cTn id="22" presetID="17" presetClass="entr" presetSubtype="1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5"/>
                  </p:tgtEl>
                </p:cond>
              </p:nextCondLst>
            </p:seq>
            <p:seq concurrent="1" nextAc="seek">
              <p:cTn id="26" restart="whenNotActive" fill="hold" evtFilter="cancelBubble" nodeType="interactiveSeq">
                <p:stCondLst>
                  <p:cond evt="onClick" delay="0">
                    <p:tgtEl>
                      <p:spTgt spid="13"/>
                    </p:tgtEl>
                  </p:cond>
                </p:stCondLst>
                <p:endSync evt="end" delay="0">
                  <p:rtn val="all"/>
                </p:endSync>
                <p:childTnLst>
                  <p:par>
                    <p:cTn id="27" fill="hold">
                      <p:stCondLst>
                        <p:cond delay="0"/>
                      </p:stCondLst>
                      <p:childTnLst>
                        <p:par>
                          <p:cTn id="28" fill="hold">
                            <p:stCondLst>
                              <p:cond delay="0"/>
                            </p:stCondLst>
                            <p:childTnLst>
                              <p:par>
                                <p:cTn id="29" presetID="17" presetClass="exit" presetSubtype="10" fill="hold" nodeType="clickEffect">
                                  <p:stCondLst>
                                    <p:cond delay="0"/>
                                  </p:stCondLst>
                                  <p:childTnLst>
                                    <p:anim calcmode="lin" valueType="num">
                                      <p:cBhvr>
                                        <p:cTn id="30" dur="500"/>
                                        <p:tgtEl>
                                          <p:spTgt spid="13"/>
                                        </p:tgtEl>
                                        <p:attrNameLst>
                                          <p:attrName>ppt_w</p:attrName>
                                        </p:attrNameLst>
                                      </p:cBhvr>
                                      <p:tavLst>
                                        <p:tav tm="0">
                                          <p:val>
                                            <p:strVal val="ppt_w"/>
                                          </p:val>
                                        </p:tav>
                                        <p:tav tm="100000">
                                          <p:val>
                                            <p:fltVal val="0"/>
                                          </p:val>
                                        </p:tav>
                                      </p:tavLst>
                                    </p:anim>
                                    <p:anim calcmode="lin" valueType="num">
                                      <p:cBhvr>
                                        <p:cTn id="31" dur="500"/>
                                        <p:tgtEl>
                                          <p:spTgt spid="13"/>
                                        </p:tgtEl>
                                        <p:attrNameLst>
                                          <p:attrName>ppt_h</p:attrName>
                                        </p:attrNameLst>
                                      </p:cBhvr>
                                      <p:tavLst>
                                        <p:tav tm="0">
                                          <p:val>
                                            <p:strVal val="ppt_h"/>
                                          </p:val>
                                        </p:tav>
                                        <p:tav tm="100000">
                                          <p:val>
                                            <p:strVal val="ppt_h"/>
                                          </p:val>
                                        </p:tav>
                                      </p:tavLst>
                                    </p:anim>
                                    <p:set>
                                      <p:cBhvr>
                                        <p:cTn id="32" dur="1" fill="hold">
                                          <p:stCondLst>
                                            <p:cond delay="499"/>
                                          </p:stCondLst>
                                        </p:cTn>
                                        <p:tgtEl>
                                          <p:spTgt spid="13"/>
                                        </p:tgtEl>
                                        <p:attrNameLst>
                                          <p:attrName>style.visibility</p:attrName>
                                        </p:attrNameLst>
                                      </p:cBhvr>
                                      <p:to>
                                        <p:strVal val="hidden"/>
                                      </p:to>
                                    </p:set>
                                  </p:childTnLst>
                                </p:cTn>
                              </p:par>
                            </p:childTnLst>
                          </p:cTn>
                        </p:par>
                        <p:par>
                          <p:cTn id="33" fill="hold">
                            <p:stCondLst>
                              <p:cond delay="500"/>
                            </p:stCondLst>
                            <p:childTnLst>
                              <p:par>
                                <p:cTn id="34" presetID="17" presetClass="entr" presetSubtype="10" fill="hold"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fltVal val="0"/>
                                          </p:val>
                                        </p:tav>
                                        <p:tav tm="100000">
                                          <p:val>
                                            <p:strVal val="#ppt_w"/>
                                          </p:val>
                                        </p:tav>
                                      </p:tavLst>
                                    </p:anim>
                                    <p:anim calcmode="lin" valueType="num">
                                      <p:cBhvr>
                                        <p:cTn id="37" dur="500" fill="hold"/>
                                        <p:tgtEl>
                                          <p:spTgt spid="15"/>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3"/>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57D4EB-1B3D-25C7-6588-85DE50C5415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1999" cy="6857999"/>
          </a:xfrm>
          <a:prstGeom prst="rect">
            <a:avLst/>
          </a:prstGeom>
        </p:spPr>
      </p:pic>
      <p:pic>
        <p:nvPicPr>
          <p:cNvPr id="17" name="Paveikslėlis 16" descr="Paveikslėlis, kuriame yra ekrano kopija, Grafika, apskritimas, diagrama&#10;&#10;Automatiškai sugeneruotas aprašymas">
            <a:extLst>
              <a:ext uri="{FF2B5EF4-FFF2-40B4-BE49-F238E27FC236}">
                <a16:creationId xmlns:a16="http://schemas.microsoft.com/office/drawing/2014/main" id="{7C800084-2BDF-0A8D-1C32-E85B8E76A4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7250" y="2573665"/>
            <a:ext cx="3037498" cy="3249998"/>
          </a:xfrm>
          <a:prstGeom prst="rect">
            <a:avLst/>
          </a:prstGeom>
        </p:spPr>
      </p:pic>
      <p:pic>
        <p:nvPicPr>
          <p:cNvPr id="13" name="Paveikslėlis 12" descr="Paveikslėlis, kuriame yra ekrano kopija, tekstas, Stačiakampis, dizainas&#10;&#10;Automatiškai sugeneruotas aprašymas">
            <a:extLst>
              <a:ext uri="{FF2B5EF4-FFF2-40B4-BE49-F238E27FC236}">
                <a16:creationId xmlns:a16="http://schemas.microsoft.com/office/drawing/2014/main" id="{7734E15B-29BC-B218-8645-34D2EB8801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9601" y="2573665"/>
            <a:ext cx="3027565" cy="3249998"/>
          </a:xfrm>
          <a:prstGeom prst="rect">
            <a:avLst/>
          </a:prstGeom>
        </p:spPr>
      </p:pic>
      <p:pic>
        <p:nvPicPr>
          <p:cNvPr id="9" name="Paveikslėlis 8" descr="Paveikslėlis, kuriame yra ekrano kopija, apskritimas, Grafika, dizainas&#10;&#10;Automatiškai sugeneruotas aprašymas">
            <a:extLst>
              <a:ext uri="{FF2B5EF4-FFF2-40B4-BE49-F238E27FC236}">
                <a16:creationId xmlns:a16="http://schemas.microsoft.com/office/drawing/2014/main" id="{F141ED10-7AF6-8041-C02D-C8DF933B88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4833" y="2573665"/>
            <a:ext cx="3039600" cy="3237296"/>
          </a:xfrm>
          <a:prstGeom prst="rect">
            <a:avLst/>
          </a:prstGeom>
        </p:spPr>
      </p:pic>
      <p:pic>
        <p:nvPicPr>
          <p:cNvPr id="11" name="Paveikslėlis 10" descr="Paveikslėlis, kuriame yra ekrano kopija, dizainas, Stačiakampis, tekstas&#10;&#10;Automatiškai sugeneruotas aprašymas">
            <a:extLst>
              <a:ext uri="{FF2B5EF4-FFF2-40B4-BE49-F238E27FC236}">
                <a16:creationId xmlns:a16="http://schemas.microsoft.com/office/drawing/2014/main" id="{2579C81E-3504-0E36-18CF-77815A41B36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2099" y="2573665"/>
            <a:ext cx="3024998" cy="3249998"/>
          </a:xfrm>
          <a:prstGeom prst="rect">
            <a:avLst/>
          </a:prstGeom>
        </p:spPr>
      </p:pic>
      <p:pic>
        <p:nvPicPr>
          <p:cNvPr id="15" name="Paveikslėlis 14" descr="Paveikslėlis, kuriame yra ekrano kopija, apskritimas, Grafika, dizainas&#10;&#10;Automatiškai sugeneruotas aprašymas">
            <a:extLst>
              <a:ext uri="{FF2B5EF4-FFF2-40B4-BE49-F238E27FC236}">
                <a16:creationId xmlns:a16="http://schemas.microsoft.com/office/drawing/2014/main" id="{B2A29FAF-5559-7E01-2393-775501B88A8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77250" y="2573665"/>
            <a:ext cx="3037498" cy="3249998"/>
          </a:xfrm>
          <a:prstGeom prst="rect">
            <a:avLst/>
          </a:prstGeom>
        </p:spPr>
      </p:pic>
      <p:pic>
        <p:nvPicPr>
          <p:cNvPr id="19" name="Paveikslėlis 18" descr="Paveikslėlis, kuriame yra ekrano kopija, apskritimas, dizainas, Grafika&#10;&#10;Automatiškai sugeneruotas aprašymas">
            <a:extLst>
              <a:ext uri="{FF2B5EF4-FFF2-40B4-BE49-F238E27FC236}">
                <a16:creationId xmlns:a16="http://schemas.microsoft.com/office/drawing/2014/main" id="{2932EE35-EB14-4EC7-DD45-D169EC79585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04901" y="2560963"/>
            <a:ext cx="3037498" cy="3249998"/>
          </a:xfrm>
          <a:prstGeom prst="rect">
            <a:avLst/>
          </a:prstGeom>
        </p:spPr>
      </p:pic>
    </p:spTree>
    <p:extLst>
      <p:ext uri="{BB962C8B-B14F-4D97-AF65-F5344CB8AC3E}">
        <p14:creationId xmlns:p14="http://schemas.microsoft.com/office/powerpoint/2010/main" val="13035953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7" presetClass="exit" presetSubtype="10" fill="hold" nodeType="clickEffect">
                                  <p:stCondLst>
                                    <p:cond delay="0"/>
                                  </p:stCondLst>
                                  <p:childTnLst>
                                    <p:anim calcmode="lin" valueType="num">
                                      <p:cBhvr>
                                        <p:cTn id="6" dur="500"/>
                                        <p:tgtEl>
                                          <p:spTgt spid="11"/>
                                        </p:tgtEl>
                                        <p:attrNameLst>
                                          <p:attrName>ppt_w</p:attrName>
                                        </p:attrNameLst>
                                      </p:cBhvr>
                                      <p:tavLst>
                                        <p:tav tm="0">
                                          <p:val>
                                            <p:strVal val="ppt_w"/>
                                          </p:val>
                                        </p:tav>
                                        <p:tav tm="100000">
                                          <p:val>
                                            <p:fltVal val="0"/>
                                          </p:val>
                                        </p:tav>
                                      </p:tavLst>
                                    </p:anim>
                                    <p:anim calcmode="lin" valueType="num">
                                      <p:cBhvr>
                                        <p:cTn id="7" dur="500"/>
                                        <p:tgtEl>
                                          <p:spTgt spid="11"/>
                                        </p:tgtEl>
                                        <p:attrNameLst>
                                          <p:attrName>ppt_h</p:attrName>
                                        </p:attrNameLst>
                                      </p:cBhvr>
                                      <p:tavLst>
                                        <p:tav tm="0">
                                          <p:val>
                                            <p:strVal val="ppt_h"/>
                                          </p:val>
                                        </p:tav>
                                        <p:tav tm="100000">
                                          <p:val>
                                            <p:strVal val="ppt_h"/>
                                          </p:val>
                                        </p:tav>
                                      </p:tavLst>
                                    </p:anim>
                                    <p:set>
                                      <p:cBhvr>
                                        <p:cTn id="8" dur="1" fill="hold">
                                          <p:stCondLst>
                                            <p:cond delay="499"/>
                                          </p:stCondLst>
                                        </p:cTn>
                                        <p:tgtEl>
                                          <p:spTgt spid="11"/>
                                        </p:tgtEl>
                                        <p:attrNameLst>
                                          <p:attrName>style.visibility</p:attrName>
                                        </p:attrNameLst>
                                      </p:cBhvr>
                                      <p:to>
                                        <p:strVal val="hidden"/>
                                      </p:to>
                                    </p:set>
                                  </p:childTnLst>
                                </p:cTn>
                              </p:par>
                            </p:childTnLst>
                          </p:cTn>
                        </p:par>
                        <p:par>
                          <p:cTn id="9" fill="hold">
                            <p:stCondLst>
                              <p:cond delay="500"/>
                            </p:stCondLst>
                            <p:childTnLst>
                              <p:par>
                                <p:cTn id="10" presetID="17" presetClass="entr" presetSubtype="10"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15"/>
                    </p:tgtEl>
                  </p:cond>
                </p:stCondLst>
                <p:endSync evt="end" delay="0">
                  <p:rtn val="all"/>
                </p:endSync>
                <p:childTnLst>
                  <p:par>
                    <p:cTn id="15" fill="hold">
                      <p:stCondLst>
                        <p:cond delay="0"/>
                      </p:stCondLst>
                      <p:childTnLst>
                        <p:par>
                          <p:cTn id="16" fill="hold">
                            <p:stCondLst>
                              <p:cond delay="0"/>
                            </p:stCondLst>
                            <p:childTnLst>
                              <p:par>
                                <p:cTn id="17" presetID="17" presetClass="exit" presetSubtype="10" fill="hold" nodeType="clickEffect">
                                  <p:stCondLst>
                                    <p:cond delay="0"/>
                                  </p:stCondLst>
                                  <p:childTnLst>
                                    <p:anim calcmode="lin" valueType="num">
                                      <p:cBhvr>
                                        <p:cTn id="18" dur="500"/>
                                        <p:tgtEl>
                                          <p:spTgt spid="15"/>
                                        </p:tgtEl>
                                        <p:attrNameLst>
                                          <p:attrName>ppt_w</p:attrName>
                                        </p:attrNameLst>
                                      </p:cBhvr>
                                      <p:tavLst>
                                        <p:tav tm="0">
                                          <p:val>
                                            <p:strVal val="ppt_w"/>
                                          </p:val>
                                        </p:tav>
                                        <p:tav tm="100000">
                                          <p:val>
                                            <p:fltVal val="0"/>
                                          </p:val>
                                        </p:tav>
                                      </p:tavLst>
                                    </p:anim>
                                    <p:anim calcmode="lin" valueType="num">
                                      <p:cBhvr>
                                        <p:cTn id="19" dur="500"/>
                                        <p:tgtEl>
                                          <p:spTgt spid="15"/>
                                        </p:tgtEl>
                                        <p:attrNameLst>
                                          <p:attrName>ppt_h</p:attrName>
                                        </p:attrNameLst>
                                      </p:cBhvr>
                                      <p:tavLst>
                                        <p:tav tm="0">
                                          <p:val>
                                            <p:strVal val="ppt_h"/>
                                          </p:val>
                                        </p:tav>
                                        <p:tav tm="100000">
                                          <p:val>
                                            <p:strVal val="ppt_h"/>
                                          </p:val>
                                        </p:tav>
                                      </p:tavLst>
                                    </p:anim>
                                    <p:set>
                                      <p:cBhvr>
                                        <p:cTn id="20" dur="1" fill="hold">
                                          <p:stCondLst>
                                            <p:cond delay="499"/>
                                          </p:stCondLst>
                                        </p:cTn>
                                        <p:tgtEl>
                                          <p:spTgt spid="15"/>
                                        </p:tgtEl>
                                        <p:attrNameLst>
                                          <p:attrName>style.visibility</p:attrName>
                                        </p:attrNameLst>
                                      </p:cBhvr>
                                      <p:to>
                                        <p:strVal val="hidden"/>
                                      </p:to>
                                    </p:set>
                                  </p:childTnLst>
                                </p:cTn>
                              </p:par>
                            </p:childTnLst>
                          </p:cTn>
                        </p:par>
                        <p:par>
                          <p:cTn id="21" fill="hold">
                            <p:stCondLst>
                              <p:cond delay="500"/>
                            </p:stCondLst>
                            <p:childTnLst>
                              <p:par>
                                <p:cTn id="22" presetID="17" presetClass="entr" presetSubtype="10"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500" fill="hold"/>
                                        <p:tgtEl>
                                          <p:spTgt spid="17"/>
                                        </p:tgtEl>
                                        <p:attrNameLst>
                                          <p:attrName>ppt_w</p:attrName>
                                        </p:attrNameLst>
                                      </p:cBhvr>
                                      <p:tavLst>
                                        <p:tav tm="0">
                                          <p:val>
                                            <p:fltVal val="0"/>
                                          </p:val>
                                        </p:tav>
                                        <p:tav tm="100000">
                                          <p:val>
                                            <p:strVal val="#ppt_w"/>
                                          </p:val>
                                        </p:tav>
                                      </p:tavLst>
                                    </p:anim>
                                    <p:anim calcmode="lin" valueType="num">
                                      <p:cBhvr>
                                        <p:cTn id="25" dur="500" fill="hold"/>
                                        <p:tgtEl>
                                          <p:spTgt spid="17"/>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19"/>
                    </p:tgtEl>
                  </p:cond>
                </p:stCondLst>
                <p:endSync evt="end" delay="0">
                  <p:rtn val="all"/>
                </p:endSync>
                <p:childTnLst>
                  <p:par>
                    <p:cTn id="27" fill="hold">
                      <p:stCondLst>
                        <p:cond delay="0"/>
                      </p:stCondLst>
                      <p:childTnLst>
                        <p:par>
                          <p:cTn id="28" fill="hold">
                            <p:stCondLst>
                              <p:cond delay="0"/>
                            </p:stCondLst>
                            <p:childTnLst>
                              <p:par>
                                <p:cTn id="29" presetID="17" presetClass="exit" presetSubtype="10" fill="hold" nodeType="clickEffect">
                                  <p:stCondLst>
                                    <p:cond delay="0"/>
                                  </p:stCondLst>
                                  <p:childTnLst>
                                    <p:anim calcmode="lin" valueType="num">
                                      <p:cBhvr>
                                        <p:cTn id="30" dur="500"/>
                                        <p:tgtEl>
                                          <p:spTgt spid="19"/>
                                        </p:tgtEl>
                                        <p:attrNameLst>
                                          <p:attrName>ppt_w</p:attrName>
                                        </p:attrNameLst>
                                      </p:cBhvr>
                                      <p:tavLst>
                                        <p:tav tm="0">
                                          <p:val>
                                            <p:strVal val="ppt_w"/>
                                          </p:val>
                                        </p:tav>
                                        <p:tav tm="100000">
                                          <p:val>
                                            <p:fltVal val="0"/>
                                          </p:val>
                                        </p:tav>
                                      </p:tavLst>
                                    </p:anim>
                                    <p:anim calcmode="lin" valueType="num">
                                      <p:cBhvr>
                                        <p:cTn id="31" dur="500"/>
                                        <p:tgtEl>
                                          <p:spTgt spid="19"/>
                                        </p:tgtEl>
                                        <p:attrNameLst>
                                          <p:attrName>ppt_h</p:attrName>
                                        </p:attrNameLst>
                                      </p:cBhvr>
                                      <p:tavLst>
                                        <p:tav tm="0">
                                          <p:val>
                                            <p:strVal val="ppt_h"/>
                                          </p:val>
                                        </p:tav>
                                        <p:tav tm="100000">
                                          <p:val>
                                            <p:strVal val="ppt_h"/>
                                          </p:val>
                                        </p:tav>
                                      </p:tavLst>
                                    </p:anim>
                                    <p:set>
                                      <p:cBhvr>
                                        <p:cTn id="32" dur="1" fill="hold">
                                          <p:stCondLst>
                                            <p:cond delay="499"/>
                                          </p:stCondLst>
                                        </p:cTn>
                                        <p:tgtEl>
                                          <p:spTgt spid="19"/>
                                        </p:tgtEl>
                                        <p:attrNameLst>
                                          <p:attrName>style.visibility</p:attrName>
                                        </p:attrNameLst>
                                      </p:cBhvr>
                                      <p:to>
                                        <p:strVal val="hidden"/>
                                      </p:to>
                                    </p:set>
                                  </p:childTnLst>
                                </p:cTn>
                              </p:par>
                            </p:childTnLst>
                          </p:cTn>
                        </p:par>
                        <p:par>
                          <p:cTn id="33" fill="hold">
                            <p:stCondLst>
                              <p:cond delay="500"/>
                            </p:stCondLst>
                            <p:childTnLst>
                              <p:par>
                                <p:cTn id="34" presetID="17" presetClass="entr" presetSubtype="10" fill="hold" nodeType="after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500" fill="hold"/>
                                        <p:tgtEl>
                                          <p:spTgt spid="9"/>
                                        </p:tgtEl>
                                        <p:attrNameLst>
                                          <p:attrName>ppt_w</p:attrName>
                                        </p:attrNameLst>
                                      </p:cBhvr>
                                      <p:tavLst>
                                        <p:tav tm="0">
                                          <p:val>
                                            <p:fltVal val="0"/>
                                          </p:val>
                                        </p:tav>
                                        <p:tav tm="100000">
                                          <p:val>
                                            <p:strVal val="#ppt_w"/>
                                          </p:val>
                                        </p:tav>
                                      </p:tavLst>
                                    </p:anim>
                                    <p:anim calcmode="lin" valueType="num">
                                      <p:cBhvr>
                                        <p:cTn id="37" dur="5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9"/>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tačiakampis 2">
            <a:extLst>
              <a:ext uri="{FF2B5EF4-FFF2-40B4-BE49-F238E27FC236}">
                <a16:creationId xmlns:a16="http://schemas.microsoft.com/office/drawing/2014/main" id="{61D0696F-B1A0-7089-14A0-6F66C8311955}"/>
              </a:ext>
            </a:extLst>
          </p:cNvPr>
          <p:cNvSpPr/>
          <p:nvPr/>
        </p:nvSpPr>
        <p:spPr>
          <a:xfrm>
            <a:off x="-83890" y="0"/>
            <a:ext cx="12291855" cy="1224793"/>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5" name="Paveikslėlis 4" descr="Paveikslėlis, kuriame yra apranga, animacija&#10;&#10;Automatiškai sugeneruotas aprašymas">
            <a:extLst>
              <a:ext uri="{FF2B5EF4-FFF2-40B4-BE49-F238E27FC236}">
                <a16:creationId xmlns:a16="http://schemas.microsoft.com/office/drawing/2014/main" id="{A310ACD3-26B7-74BE-4858-8BB6936CEF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83" y="200746"/>
            <a:ext cx="12207965" cy="6866980"/>
          </a:xfrm>
          <a:prstGeom prst="rect">
            <a:avLst/>
          </a:prstGeom>
        </p:spPr>
      </p:pic>
      <p:sp>
        <p:nvSpPr>
          <p:cNvPr id="4" name="TextBox 3">
            <a:extLst>
              <a:ext uri="{FF2B5EF4-FFF2-40B4-BE49-F238E27FC236}">
                <a16:creationId xmlns:a16="http://schemas.microsoft.com/office/drawing/2014/main" id="{241E7440-273A-E72B-4E63-9439DA464B30}"/>
              </a:ext>
            </a:extLst>
          </p:cNvPr>
          <p:cNvSpPr txBox="1"/>
          <p:nvPr/>
        </p:nvSpPr>
        <p:spPr>
          <a:xfrm>
            <a:off x="3048338" y="256802"/>
            <a:ext cx="6095324" cy="923330"/>
          </a:xfrm>
          <a:prstGeom prst="rect">
            <a:avLst/>
          </a:prstGeom>
          <a:noFill/>
        </p:spPr>
        <p:txBody>
          <a:bodyPr wrap="square">
            <a:spAutoFit/>
          </a:bodyPr>
          <a:lstStyle/>
          <a:p>
            <a:pPr algn="ctr"/>
            <a:r>
              <a:rPr lang="az-Cyrl-AZ" sz="5400" b="1" i="0" dirty="0">
                <a:solidFill>
                  <a:srgbClr val="050505"/>
                </a:solidFill>
                <a:effectLst/>
                <a:latin typeface="+mj-lt"/>
              </a:rPr>
              <a:t>Поздравляем!</a:t>
            </a:r>
            <a:endParaRPr lang="lt-LT" sz="5400" b="1" i="0" dirty="0">
              <a:solidFill>
                <a:srgbClr val="050505"/>
              </a:solidFill>
              <a:effectLst/>
              <a:latin typeface="+mj-lt"/>
            </a:endParaRPr>
          </a:p>
        </p:txBody>
      </p:sp>
      <p:sp>
        <p:nvSpPr>
          <p:cNvPr id="6" name="Turinio vietos rezervavimo ženklas 2">
            <a:extLst>
              <a:ext uri="{FF2B5EF4-FFF2-40B4-BE49-F238E27FC236}">
                <a16:creationId xmlns:a16="http://schemas.microsoft.com/office/drawing/2014/main" id="{B0467D9C-3234-D4A5-622A-B465E759A230}"/>
              </a:ext>
            </a:extLst>
          </p:cNvPr>
          <p:cNvSpPr>
            <a:spLocks noGrp="1"/>
          </p:cNvSpPr>
          <p:nvPr>
            <p:ph idx="1"/>
          </p:nvPr>
        </p:nvSpPr>
        <p:spPr>
          <a:xfrm>
            <a:off x="673858" y="1288455"/>
            <a:ext cx="10844284" cy="1114880"/>
          </a:xfrm>
        </p:spPr>
        <p:txBody>
          <a:bodyPr>
            <a:normAutofit/>
          </a:bodyPr>
          <a:lstStyle/>
          <a:p>
            <a:pPr marL="0" indent="0" algn="ctr">
              <a:buNone/>
            </a:pPr>
            <a:r>
              <a:rPr lang="ru-RU" sz="1800" dirty="0"/>
              <a:t>Теперь вы знаете о потенциальной опасности ядерной или радиологической аварии, о возможных последствиях этих аварий для здоровья и жизни</a:t>
            </a:r>
            <a:r>
              <a:rPr lang="lt-LT" sz="1800" dirty="0"/>
              <a:t> </a:t>
            </a:r>
            <a:r>
              <a:rPr lang="ru-RU" sz="1800" dirty="0"/>
              <a:t>людей, находящихся в опасной зоне, имущества и окружающей среды, а также о необходимых действиях, которые следует предпринять в случае аварии.</a:t>
            </a:r>
            <a:endParaRPr lang="lt-LT" sz="1800" dirty="0"/>
          </a:p>
        </p:txBody>
      </p:sp>
      <p:grpSp>
        <p:nvGrpSpPr>
          <p:cNvPr id="2" name="Group 1">
            <a:extLst>
              <a:ext uri="{FF2B5EF4-FFF2-40B4-BE49-F238E27FC236}">
                <a16:creationId xmlns:a16="http://schemas.microsoft.com/office/drawing/2014/main" id="{C312381B-031C-9C5E-C7D7-7ECC969A8ECF}"/>
              </a:ext>
            </a:extLst>
          </p:cNvPr>
          <p:cNvGrpSpPr/>
          <p:nvPr/>
        </p:nvGrpSpPr>
        <p:grpSpPr>
          <a:xfrm>
            <a:off x="673858" y="2466997"/>
            <a:ext cx="3818315" cy="1721956"/>
            <a:chOff x="353877" y="2466997"/>
            <a:chExt cx="3818315" cy="1721956"/>
          </a:xfrm>
        </p:grpSpPr>
        <p:pic>
          <p:nvPicPr>
            <p:cNvPr id="7" name="Picture 6" descr="A red and white emblem with an axe and a red shield&#10;&#10;Description automatically generated">
              <a:extLst>
                <a:ext uri="{FF2B5EF4-FFF2-40B4-BE49-F238E27FC236}">
                  <a16:creationId xmlns:a16="http://schemas.microsoft.com/office/drawing/2014/main" id="{DB0B14B5-8459-2FC7-1745-6AF3FD156A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877" y="2466997"/>
              <a:ext cx="873927" cy="807034"/>
            </a:xfrm>
            <a:prstGeom prst="rect">
              <a:avLst/>
            </a:prstGeom>
          </p:spPr>
        </p:pic>
        <p:pic>
          <p:nvPicPr>
            <p:cNvPr id="8" name="Graphic 7">
              <a:extLst>
                <a:ext uri="{FF2B5EF4-FFF2-40B4-BE49-F238E27FC236}">
                  <a16:creationId xmlns:a16="http://schemas.microsoft.com/office/drawing/2014/main" id="{6982CFB1-B5FB-65A9-7F02-836100CC8A9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62161" y="2520817"/>
              <a:ext cx="552523" cy="696660"/>
            </a:xfrm>
            <a:prstGeom prst="rect">
              <a:avLst/>
            </a:prstGeom>
          </p:spPr>
        </p:pic>
        <p:pic>
          <p:nvPicPr>
            <p:cNvPr id="9" name="Graphic 8">
              <a:extLst>
                <a:ext uri="{FF2B5EF4-FFF2-40B4-BE49-F238E27FC236}">
                  <a16:creationId xmlns:a16="http://schemas.microsoft.com/office/drawing/2014/main" id="{D1D8FF22-A29B-1A0A-BBF7-E4EB1D94CA5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27266" y="3492034"/>
              <a:ext cx="621867" cy="696919"/>
            </a:xfrm>
            <a:prstGeom prst="rect">
              <a:avLst/>
            </a:prstGeom>
          </p:spPr>
        </p:pic>
        <p:pic>
          <p:nvPicPr>
            <p:cNvPr id="10" name="Graphic 9">
              <a:extLst>
                <a:ext uri="{FF2B5EF4-FFF2-40B4-BE49-F238E27FC236}">
                  <a16:creationId xmlns:a16="http://schemas.microsoft.com/office/drawing/2014/main" id="{6826874F-2FB5-F265-C82A-9FD3B1421F4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84220" y="3584100"/>
              <a:ext cx="2787972" cy="557593"/>
            </a:xfrm>
            <a:prstGeom prst="rect">
              <a:avLst/>
            </a:prstGeom>
          </p:spPr>
        </p:pic>
      </p:grpSp>
    </p:spTree>
    <p:extLst>
      <p:ext uri="{BB962C8B-B14F-4D97-AF65-F5344CB8AC3E}">
        <p14:creationId xmlns:p14="http://schemas.microsoft.com/office/powerpoint/2010/main" val="28308837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a:bodyPr>
          <a:lstStyle/>
          <a:p>
            <a:pPr marL="0" indent="0">
              <a:buNone/>
            </a:pPr>
            <a:r>
              <a:rPr lang="az-Cyrl-AZ" sz="2000" b="1" dirty="0"/>
              <a:t>Первые шаги:</a:t>
            </a:r>
            <a:endParaRPr lang="en-US" sz="2000" b="1" dirty="0"/>
          </a:p>
          <a:p>
            <a:pPr marL="0" indent="0">
              <a:buNone/>
            </a:pPr>
            <a:r>
              <a:rPr lang="ru-RU" sz="2000" dirty="0"/>
              <a:t>Рекомендуется держаться как можно дальше от внешних стен здания или идти в подвал. Радиоактивные вещества оседают на внешней стороне зданий, поэтому безопаснее всего находиться как можно глубже внутри здания и как можно дальше от внешних стен и крыши здания.</a:t>
            </a:r>
            <a:endParaRPr lang="lt-LT" sz="2000" dirty="0"/>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6" name="Title 1">
            <a:extLst>
              <a:ext uri="{FF2B5EF4-FFF2-40B4-BE49-F238E27FC236}">
                <a16:creationId xmlns:a16="http://schemas.microsoft.com/office/drawing/2014/main" id="{C73D8068-D7A6-BC35-80DC-860174AF71BE}"/>
              </a:ext>
            </a:extLst>
          </p:cNvPr>
          <p:cNvSpPr>
            <a:spLocks noGrp="1"/>
          </p:cNvSpPr>
          <p:nvPr>
            <p:ph type="title"/>
          </p:nvPr>
        </p:nvSpPr>
        <p:spPr>
          <a:xfrm>
            <a:off x="761801" y="192948"/>
            <a:ext cx="10591999" cy="1333848"/>
          </a:xfrm>
        </p:spPr>
        <p:txBody>
          <a:bodyPr>
            <a:normAutofit/>
          </a:bodyPr>
          <a:lstStyle/>
          <a:p>
            <a:pPr algn="ctr"/>
            <a:r>
              <a:rPr lang="ru-RU" b="1" dirty="0"/>
              <a:t>Защитные действия населения в случае ядерной аварии</a:t>
            </a:r>
            <a:endParaRPr lang="lt-LT" sz="4000" dirty="0"/>
          </a:p>
        </p:txBody>
      </p:sp>
    </p:spTree>
    <p:extLst>
      <p:ext uri="{BB962C8B-B14F-4D97-AF65-F5344CB8AC3E}">
        <p14:creationId xmlns:p14="http://schemas.microsoft.com/office/powerpoint/2010/main" val="11020797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a:bodyPr>
          <a:lstStyle/>
          <a:p>
            <a:pPr marL="0" indent="0" fontAlgn="base">
              <a:buNone/>
            </a:pPr>
            <a:r>
              <a:rPr lang="az-Cyrl-AZ" sz="2000" b="1" dirty="0"/>
              <a:t>Первые шаги:</a:t>
            </a:r>
            <a:endParaRPr lang="en-US" sz="2000" b="1" dirty="0"/>
          </a:p>
          <a:p>
            <a:pPr marL="0" indent="0" fontAlgn="base">
              <a:buNone/>
            </a:pPr>
            <a:r>
              <a:rPr lang="ru-RU" sz="2000" dirty="0"/>
              <a:t>Домашних животных также следует привести домой. </a:t>
            </a:r>
            <a:endParaRPr lang="en-US" sz="2000" dirty="0"/>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6" name="Title 1">
            <a:extLst>
              <a:ext uri="{FF2B5EF4-FFF2-40B4-BE49-F238E27FC236}">
                <a16:creationId xmlns:a16="http://schemas.microsoft.com/office/drawing/2014/main" id="{5BB3C37F-38D0-F2CE-3E42-B594FB85B3EA}"/>
              </a:ext>
            </a:extLst>
          </p:cNvPr>
          <p:cNvSpPr>
            <a:spLocks noGrp="1"/>
          </p:cNvSpPr>
          <p:nvPr>
            <p:ph type="title"/>
          </p:nvPr>
        </p:nvSpPr>
        <p:spPr>
          <a:xfrm>
            <a:off x="761801" y="192948"/>
            <a:ext cx="10591999" cy="1333848"/>
          </a:xfrm>
        </p:spPr>
        <p:txBody>
          <a:bodyPr>
            <a:normAutofit/>
          </a:bodyPr>
          <a:lstStyle/>
          <a:p>
            <a:pPr algn="ctr"/>
            <a:r>
              <a:rPr lang="ru-RU" b="1" dirty="0"/>
              <a:t>Защитные действия населения в случае ядерной аварии</a:t>
            </a:r>
            <a:endParaRPr lang="lt-LT" sz="4000" dirty="0"/>
          </a:p>
        </p:txBody>
      </p:sp>
    </p:spTree>
    <p:extLst>
      <p:ext uri="{BB962C8B-B14F-4D97-AF65-F5344CB8AC3E}">
        <p14:creationId xmlns:p14="http://schemas.microsoft.com/office/powerpoint/2010/main" val="13764698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251733" y="2249766"/>
            <a:ext cx="5308876" cy="4070303"/>
          </a:xfrm>
        </p:spPr>
        <p:txBody>
          <a:bodyPr anchor="ctr">
            <a:normAutofit/>
          </a:bodyPr>
          <a:lstStyle/>
          <a:p>
            <a:pPr marL="0" indent="0" fontAlgn="base">
              <a:buNone/>
            </a:pPr>
            <a:r>
              <a:rPr lang="az-Cyrl-AZ" sz="2200" b="1" dirty="0"/>
              <a:t>Первые шаги:</a:t>
            </a:r>
            <a:endParaRPr lang="en-US" sz="2200" b="1" dirty="0"/>
          </a:p>
          <a:p>
            <a:pPr marL="0" indent="0" fontAlgn="base">
              <a:buNone/>
            </a:pPr>
            <a:r>
              <a:rPr lang="ru-RU" sz="2200" dirty="0"/>
              <a:t>Особенно важно оставаться в помещениях до появления дополнительной информации, которую нужно</a:t>
            </a:r>
            <a:r>
              <a:rPr lang="lt-LT" sz="2200" dirty="0"/>
              <a:t> </a:t>
            </a:r>
            <a:r>
              <a:rPr lang="ru-RU" sz="2200" dirty="0"/>
              <a:t>следить по радио и телевидению. </a:t>
            </a:r>
            <a:endParaRPr lang="lt-LT" sz="2200" dirty="0"/>
          </a:p>
          <a:p>
            <a:pPr marL="0" indent="0" algn="l" rtl="0" fontAlgn="base">
              <a:buNone/>
            </a:pPr>
            <a:r>
              <a:rPr lang="ru-RU" sz="2200" dirty="0"/>
              <a:t>Органы государственной власти могут рекомендовать другие защитные мероприятия для защиты населения в случае ядерной или радиологической аварии.</a:t>
            </a:r>
            <a:endParaRPr lang="lt-LT" sz="2200" b="1" dirty="0"/>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7" name="Title 1">
            <a:extLst>
              <a:ext uri="{FF2B5EF4-FFF2-40B4-BE49-F238E27FC236}">
                <a16:creationId xmlns:a16="http://schemas.microsoft.com/office/drawing/2014/main" id="{485B7C6F-B235-E2C2-3DEC-B7731A888B45}"/>
              </a:ext>
            </a:extLst>
          </p:cNvPr>
          <p:cNvSpPr>
            <a:spLocks noGrp="1"/>
          </p:cNvSpPr>
          <p:nvPr>
            <p:ph type="title"/>
          </p:nvPr>
        </p:nvSpPr>
        <p:spPr>
          <a:xfrm>
            <a:off x="761801" y="192948"/>
            <a:ext cx="10591999" cy="1333848"/>
          </a:xfrm>
        </p:spPr>
        <p:txBody>
          <a:bodyPr>
            <a:normAutofit/>
          </a:bodyPr>
          <a:lstStyle/>
          <a:p>
            <a:pPr algn="ctr"/>
            <a:r>
              <a:rPr lang="ru-RU" b="1" dirty="0"/>
              <a:t>Защитные действия населения в случае ядерной аварии</a:t>
            </a:r>
            <a:endParaRPr lang="lt-LT" sz="4000" dirty="0"/>
          </a:p>
        </p:txBody>
      </p:sp>
    </p:spTree>
    <p:extLst>
      <p:ext uri="{BB962C8B-B14F-4D97-AF65-F5344CB8AC3E}">
        <p14:creationId xmlns:p14="http://schemas.microsoft.com/office/powerpoint/2010/main" val="23125034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6" name="Title 1">
            <a:extLst>
              <a:ext uri="{FF2B5EF4-FFF2-40B4-BE49-F238E27FC236}">
                <a16:creationId xmlns:a16="http://schemas.microsoft.com/office/drawing/2014/main" id="{3C2C7592-C4D9-0666-6068-653ADCC3413F}"/>
              </a:ext>
            </a:extLst>
          </p:cNvPr>
          <p:cNvSpPr>
            <a:spLocks noGrp="1"/>
          </p:cNvSpPr>
          <p:nvPr>
            <p:ph type="title"/>
          </p:nvPr>
        </p:nvSpPr>
        <p:spPr>
          <a:xfrm>
            <a:off x="761801" y="192948"/>
            <a:ext cx="10591999" cy="1333848"/>
          </a:xfrm>
        </p:spPr>
        <p:txBody>
          <a:bodyPr>
            <a:normAutofit/>
          </a:bodyPr>
          <a:lstStyle/>
          <a:p>
            <a:pPr algn="ctr"/>
            <a:r>
              <a:rPr lang="ru-RU" b="1" dirty="0"/>
              <a:t>Защитные действия населения в случае ядерной аварии</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5631976" y="2028967"/>
            <a:ext cx="6011384" cy="4405389"/>
          </a:xfrm>
        </p:spPr>
        <p:txBody>
          <a:bodyPr anchor="ctr">
            <a:normAutofit/>
          </a:bodyPr>
          <a:lstStyle/>
          <a:p>
            <a:pPr marL="0" indent="0">
              <a:lnSpc>
                <a:spcPct val="100000"/>
              </a:lnSpc>
              <a:buNone/>
            </a:pPr>
            <a:r>
              <a:rPr lang="ru-RU" sz="2000" dirty="0"/>
              <a:t>Выделим два ключевых защитных действия для населения при ядерной аварии. Это немедленные</a:t>
            </a:r>
            <a:r>
              <a:rPr lang="lt-LT" sz="2000" dirty="0"/>
              <a:t> </a:t>
            </a:r>
            <a:r>
              <a:rPr lang="ru-RU" sz="2000" dirty="0"/>
              <a:t>и ранние защитные действия.</a:t>
            </a:r>
            <a:endParaRPr lang="lt-LT" sz="2000" dirty="0"/>
          </a:p>
          <a:p>
            <a:pPr marL="0" indent="0">
              <a:lnSpc>
                <a:spcPct val="100000"/>
              </a:lnSpc>
              <a:buNone/>
            </a:pPr>
            <a:endParaRPr lang="lt-LT" sz="2000" dirty="0"/>
          </a:p>
          <a:p>
            <a:pPr marL="0" indent="0">
              <a:lnSpc>
                <a:spcPct val="100000"/>
              </a:lnSpc>
              <a:buNone/>
            </a:pPr>
            <a:r>
              <a:rPr lang="ru-RU" b="1" dirty="0"/>
              <a:t>Немедленные защитные действия –</a:t>
            </a:r>
            <a:r>
              <a:rPr lang="ru-RU" sz="2000" dirty="0"/>
              <a:t> это защитные действия, предпринимаемые в течение нескольких часов или суток после ядерной или радиологической аварии.</a:t>
            </a:r>
            <a:endParaRPr lang="lt-LT" sz="2000" dirty="0"/>
          </a:p>
        </p:txBody>
      </p:sp>
    </p:spTree>
    <p:extLst>
      <p:ext uri="{BB962C8B-B14F-4D97-AF65-F5344CB8AC3E}">
        <p14:creationId xmlns:p14="http://schemas.microsoft.com/office/powerpoint/2010/main" val="10560446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a:bodyPr>
          <a:lstStyle/>
          <a:p>
            <a:pPr marL="0" indent="0">
              <a:buNone/>
            </a:pPr>
            <a:r>
              <a:rPr lang="az-Cyrl-AZ" b="1" dirty="0"/>
              <a:t>К таким действиям относятся:</a:t>
            </a:r>
            <a:endParaRPr lang="en-US" b="1" dirty="0"/>
          </a:p>
          <a:p>
            <a:pPr marL="0" indent="0">
              <a:buNone/>
            </a:pPr>
            <a:endParaRPr lang="en-US" sz="2400" b="1" dirty="0"/>
          </a:p>
          <a:p>
            <a:pPr marL="0" indent="0">
              <a:buNone/>
            </a:pPr>
            <a:r>
              <a:rPr lang="ru-RU" sz="2400" b="1" dirty="0"/>
              <a:t>Укрытие людей –</a:t>
            </a:r>
            <a:r>
              <a:rPr lang="ru-RU" sz="2400" dirty="0"/>
              <a:t> нужно идти</a:t>
            </a:r>
            <a:r>
              <a:rPr lang="lt-LT" sz="2400" dirty="0"/>
              <a:t> </a:t>
            </a:r>
            <a:r>
              <a:rPr lang="ru-RU" sz="2400" dirty="0"/>
              <a:t>в герметичное здание с неповрежденными стенами и окнами. Это может быть жилой дом, школа, офис.</a:t>
            </a:r>
            <a:endParaRPr lang="lt-LT" sz="2400" dirty="0"/>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6" name="Title 1">
            <a:extLst>
              <a:ext uri="{FF2B5EF4-FFF2-40B4-BE49-F238E27FC236}">
                <a16:creationId xmlns:a16="http://schemas.microsoft.com/office/drawing/2014/main" id="{C302B554-2553-14C1-C1FA-DB244909DC58}"/>
              </a:ext>
            </a:extLst>
          </p:cNvPr>
          <p:cNvSpPr>
            <a:spLocks noGrp="1"/>
          </p:cNvSpPr>
          <p:nvPr>
            <p:ph type="title"/>
          </p:nvPr>
        </p:nvSpPr>
        <p:spPr>
          <a:xfrm>
            <a:off x="761801" y="192948"/>
            <a:ext cx="10591999" cy="1333848"/>
          </a:xfrm>
        </p:spPr>
        <p:txBody>
          <a:bodyPr>
            <a:normAutofit/>
          </a:bodyPr>
          <a:lstStyle/>
          <a:p>
            <a:pPr algn="ctr"/>
            <a:r>
              <a:rPr lang="ru-RU" b="1" dirty="0"/>
              <a:t>Немедленные защитные действия</a:t>
            </a:r>
            <a:endParaRPr lang="lt-LT" sz="4000" dirty="0"/>
          </a:p>
        </p:txBody>
      </p:sp>
    </p:spTree>
    <p:extLst>
      <p:ext uri="{BB962C8B-B14F-4D97-AF65-F5344CB8AC3E}">
        <p14:creationId xmlns:p14="http://schemas.microsoft.com/office/powerpoint/2010/main" val="11454626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a:bodyPr>
          <a:lstStyle/>
          <a:p>
            <a:pPr marL="0" indent="0">
              <a:buNone/>
            </a:pPr>
            <a:r>
              <a:rPr lang="ru-RU" sz="2400" b="1" dirty="0"/>
              <a:t>Эвакуация</a:t>
            </a:r>
            <a:r>
              <a:rPr lang="ru-RU" sz="2400" dirty="0"/>
              <a:t> – немедленный выезд населения из опасной зоны с предоставлением временного жилья.</a:t>
            </a:r>
            <a:endParaRPr lang="lt-LT" sz="2400" dirty="0"/>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7" name="Title 1">
            <a:extLst>
              <a:ext uri="{FF2B5EF4-FFF2-40B4-BE49-F238E27FC236}">
                <a16:creationId xmlns:a16="http://schemas.microsoft.com/office/drawing/2014/main" id="{E3F66CE4-1560-508B-F4D0-E7AA56A36401}"/>
              </a:ext>
            </a:extLst>
          </p:cNvPr>
          <p:cNvSpPr>
            <a:spLocks noGrp="1"/>
          </p:cNvSpPr>
          <p:nvPr>
            <p:ph type="title"/>
          </p:nvPr>
        </p:nvSpPr>
        <p:spPr>
          <a:xfrm>
            <a:off x="761801" y="192948"/>
            <a:ext cx="10591999" cy="1333848"/>
          </a:xfrm>
        </p:spPr>
        <p:txBody>
          <a:bodyPr>
            <a:normAutofit/>
          </a:bodyPr>
          <a:lstStyle/>
          <a:p>
            <a:pPr algn="ctr"/>
            <a:r>
              <a:rPr lang="ru-RU" b="1" dirty="0"/>
              <a:t>Немедленные защитные действия</a:t>
            </a:r>
            <a:endParaRPr lang="lt-LT" sz="4000" dirty="0"/>
          </a:p>
        </p:txBody>
      </p:sp>
    </p:spTree>
    <p:extLst>
      <p:ext uri="{BB962C8B-B14F-4D97-AF65-F5344CB8AC3E}">
        <p14:creationId xmlns:p14="http://schemas.microsoft.com/office/powerpoint/2010/main" val="16880327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Slide Background">
            <a:extLst>
              <a:ext uri="{FF2B5EF4-FFF2-40B4-BE49-F238E27FC236}">
                <a16:creationId xmlns:a16="http://schemas.microsoft.com/office/drawing/2014/main" id="{FE1EC756-41E9-4FD6-AD48-EF46A2813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8" name="Rectangle 17">
            <a:extLst>
              <a:ext uri="{FF2B5EF4-FFF2-40B4-BE49-F238E27FC236}">
                <a16:creationId xmlns:a16="http://schemas.microsoft.com/office/drawing/2014/main" id="{E66F6371-9EA5-9354-29DC-1D07B921F7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290"/>
            <a:ext cx="12192000" cy="1733407"/>
          </a:xfrm>
          <a:prstGeom prst="rect">
            <a:avLst/>
          </a:prstGeom>
          <a:ln>
            <a:noFill/>
          </a:ln>
          <a:effectLst>
            <a:outerShdw blurRad="254000" dist="38100" dir="5460000" sx="94000" sy="94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7D1FD4EE-2160-FC00-BEA1-DDCE453C9C2B}"/>
              </a:ext>
            </a:extLst>
          </p:cNvPr>
          <p:cNvSpPr>
            <a:spLocks noGrp="1"/>
          </p:cNvSpPr>
          <p:nvPr>
            <p:ph type="title"/>
          </p:nvPr>
        </p:nvSpPr>
        <p:spPr>
          <a:xfrm>
            <a:off x="761995" y="307447"/>
            <a:ext cx="10693884" cy="1109932"/>
          </a:xfrm>
        </p:spPr>
        <p:txBody>
          <a:bodyPr>
            <a:normAutofit/>
          </a:bodyPr>
          <a:lstStyle/>
          <a:p>
            <a:pPr algn="ctr"/>
            <a:r>
              <a:rPr lang="ru-RU" b="1" dirty="0"/>
              <a:t>Немедленные защитные действия</a:t>
            </a:r>
            <a:endParaRPr lang="lt-LT" dirty="0"/>
          </a:p>
        </p:txBody>
      </p:sp>
      <p:pic>
        <p:nvPicPr>
          <p:cNvPr id="4" name="Picture 3" descr="A close-up of a pill&#10;&#10;Description automatically generated">
            <a:extLst>
              <a:ext uri="{FF2B5EF4-FFF2-40B4-BE49-F238E27FC236}">
                <a16:creationId xmlns:a16="http://schemas.microsoft.com/office/drawing/2014/main" id="{7950F396-1223-2CD4-3164-F73940E716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122" y="2612992"/>
            <a:ext cx="5804955" cy="3265286"/>
          </a:xfrm>
          <a:prstGeom prst="rect">
            <a:avLst/>
          </a:prstGeom>
        </p:spPr>
      </p:pic>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7190509" y="2357888"/>
            <a:ext cx="4265370" cy="3902635"/>
          </a:xfrm>
        </p:spPr>
        <p:txBody>
          <a:bodyPr anchor="ctr">
            <a:normAutofit/>
          </a:bodyPr>
          <a:lstStyle/>
          <a:p>
            <a:pPr marL="0" indent="0">
              <a:buNone/>
            </a:pPr>
            <a:r>
              <a:rPr lang="ru-RU" sz="2400" b="1" dirty="0"/>
              <a:t>Блокирование щитовидной железы йодом </a:t>
            </a:r>
            <a:r>
              <a:rPr lang="lt-LT" sz="2400" dirty="0"/>
              <a:t>–</a:t>
            </a:r>
            <a:r>
              <a:rPr lang="ru-RU" sz="2400" dirty="0"/>
              <a:t> необходимо принять назначенную дозу таблеток йодида калия.</a:t>
            </a:r>
            <a:endParaRPr lang="lt-LT" sz="2400" dirty="0"/>
          </a:p>
        </p:txBody>
      </p:sp>
    </p:spTree>
    <p:extLst>
      <p:ext uri="{BB962C8B-B14F-4D97-AF65-F5344CB8AC3E}">
        <p14:creationId xmlns:p14="http://schemas.microsoft.com/office/powerpoint/2010/main" val="26616599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258187" y="2249766"/>
            <a:ext cx="5268286" cy="4070303"/>
          </a:xfrm>
        </p:spPr>
        <p:txBody>
          <a:bodyPr anchor="ctr">
            <a:normAutofit/>
          </a:bodyPr>
          <a:lstStyle/>
          <a:p>
            <a:pPr marL="0" indent="0">
              <a:buNone/>
            </a:pPr>
            <a:r>
              <a:rPr lang="ru-RU" sz="2400" b="1" dirty="0"/>
              <a:t>Дезактивация</a:t>
            </a:r>
            <a:r>
              <a:rPr lang="ru-RU" sz="2400" dirty="0"/>
              <a:t> включает в себя удаление радиоактивных веществ с кожи и личных вещей, а также ограничение потребления пищи и питьевой воды, загрязненных радиоактивными веществами –  людям рекомендуется не есть определенные продукты и не пить воду из колодцев и других источников, которые могли быть загрязнены.</a:t>
            </a:r>
            <a:endParaRPr lang="lt-LT" sz="2400" dirty="0"/>
          </a:p>
        </p:txBody>
      </p:sp>
      <p:sp>
        <p:nvSpPr>
          <p:cNvPr id="14" name="Stačiakampis 13">
            <a:extLst>
              <a:ext uri="{FF2B5EF4-FFF2-40B4-BE49-F238E27FC236}">
                <a16:creationId xmlns:a16="http://schemas.microsoft.com/office/drawing/2014/main" id="{C7787921-05A1-EF00-541D-3A926AE1BA68}"/>
              </a:ext>
            </a:extLst>
          </p:cNvPr>
          <p:cNvSpPr/>
          <p:nvPr/>
        </p:nvSpPr>
        <p:spPr>
          <a:xfrm>
            <a:off x="1399048" y="1986304"/>
            <a:ext cx="4015245" cy="2259465"/>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dirty="0"/>
              <a:t>v</a:t>
            </a:r>
          </a:p>
        </p:txBody>
      </p:sp>
      <p:sp>
        <p:nvSpPr>
          <p:cNvPr id="4" name="Stačiakampis 3">
            <a:extLst>
              <a:ext uri="{FF2B5EF4-FFF2-40B4-BE49-F238E27FC236}">
                <a16:creationId xmlns:a16="http://schemas.microsoft.com/office/drawing/2014/main" id="{7DBEC17B-C496-1045-0658-5170F9F224B1}"/>
              </a:ext>
            </a:extLst>
          </p:cNvPr>
          <p:cNvSpPr/>
          <p:nvPr/>
        </p:nvSpPr>
        <p:spPr>
          <a:xfrm>
            <a:off x="1399049" y="4245769"/>
            <a:ext cx="4015245" cy="2259465"/>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dirty="0"/>
          </a:p>
        </p:txBody>
      </p:sp>
      <p:sp>
        <p:nvSpPr>
          <p:cNvPr id="8" name="Title 1">
            <a:extLst>
              <a:ext uri="{FF2B5EF4-FFF2-40B4-BE49-F238E27FC236}">
                <a16:creationId xmlns:a16="http://schemas.microsoft.com/office/drawing/2014/main" id="{8B2FF9CE-C941-43F1-41F2-13A4121C13BF}"/>
              </a:ext>
            </a:extLst>
          </p:cNvPr>
          <p:cNvSpPr>
            <a:spLocks noGrp="1"/>
          </p:cNvSpPr>
          <p:nvPr>
            <p:ph type="title"/>
          </p:nvPr>
        </p:nvSpPr>
        <p:spPr>
          <a:xfrm>
            <a:off x="761801" y="192948"/>
            <a:ext cx="10591999" cy="1333848"/>
          </a:xfrm>
        </p:spPr>
        <p:txBody>
          <a:bodyPr>
            <a:normAutofit/>
          </a:bodyPr>
          <a:lstStyle/>
          <a:p>
            <a:pPr algn="ctr"/>
            <a:r>
              <a:rPr lang="ru-RU" b="1" dirty="0"/>
              <a:t>Немедленные защитные действия</a:t>
            </a:r>
            <a:endParaRPr lang="lt-LT" sz="4000" dirty="0"/>
          </a:p>
        </p:txBody>
      </p:sp>
    </p:spTree>
    <p:extLst>
      <p:ext uri="{BB962C8B-B14F-4D97-AF65-F5344CB8AC3E}">
        <p14:creationId xmlns:p14="http://schemas.microsoft.com/office/powerpoint/2010/main" val="27976329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a:bodyPr>
          <a:lstStyle/>
          <a:p>
            <a:pPr marL="0" indent="0">
              <a:buNone/>
            </a:pPr>
            <a:r>
              <a:rPr lang="ru-RU" b="1" dirty="0"/>
              <a:t>Ранние защитные действия</a:t>
            </a:r>
            <a:r>
              <a:rPr lang="ru-RU" sz="2400" b="1" dirty="0"/>
              <a:t> –</a:t>
            </a:r>
            <a:r>
              <a:rPr lang="ru-RU" sz="2400" dirty="0"/>
              <a:t> это</a:t>
            </a:r>
            <a:r>
              <a:rPr lang="en-US" sz="2400" dirty="0"/>
              <a:t> </a:t>
            </a:r>
            <a:r>
              <a:rPr lang="ru-RU" sz="2400" dirty="0"/>
              <a:t>защитные действия, предпринимаемые в случае ядерной или радиологической аварии в течение нескольких дней или недель и до тех пор, пока они эффективны.</a:t>
            </a:r>
            <a:endParaRPr lang="lt-LT" sz="2400" dirty="0"/>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7" name="Title 1">
            <a:extLst>
              <a:ext uri="{FF2B5EF4-FFF2-40B4-BE49-F238E27FC236}">
                <a16:creationId xmlns:a16="http://schemas.microsoft.com/office/drawing/2014/main" id="{4280100E-AB98-F130-B7DC-A5ED9DC77488}"/>
              </a:ext>
            </a:extLst>
          </p:cNvPr>
          <p:cNvSpPr>
            <a:spLocks noGrp="1"/>
          </p:cNvSpPr>
          <p:nvPr>
            <p:ph type="title"/>
          </p:nvPr>
        </p:nvSpPr>
        <p:spPr>
          <a:xfrm>
            <a:off x="761801" y="192948"/>
            <a:ext cx="10591999" cy="1333848"/>
          </a:xfrm>
        </p:spPr>
        <p:txBody>
          <a:bodyPr>
            <a:normAutofit/>
          </a:bodyPr>
          <a:lstStyle/>
          <a:p>
            <a:pPr algn="ctr"/>
            <a:r>
              <a:rPr lang="ru-RU" b="1" dirty="0"/>
              <a:t>Защитные действия населения в случае ядерной аварии</a:t>
            </a:r>
            <a:endParaRPr lang="lt-LT" sz="4000" dirty="0"/>
          </a:p>
        </p:txBody>
      </p:sp>
    </p:spTree>
    <p:extLst>
      <p:ext uri="{BB962C8B-B14F-4D97-AF65-F5344CB8AC3E}">
        <p14:creationId xmlns:p14="http://schemas.microsoft.com/office/powerpoint/2010/main" val="12418887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a:bodyPr>
          <a:lstStyle/>
          <a:p>
            <a:pPr algn="ctr"/>
            <a:r>
              <a:rPr lang="az-Cyrl-AZ" sz="4000" b="1" dirty="0">
                <a:latin typeface="Switzer" pitchFamily="50" charset="-70"/>
              </a:rPr>
              <a:t>Ядерные или радиологические аварии</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a:bodyPr>
          <a:lstStyle/>
          <a:p>
            <a:pPr marL="0" indent="0">
              <a:buNone/>
            </a:pPr>
            <a:r>
              <a:rPr lang="ru-RU" sz="2000" b="1" dirty="0">
                <a:solidFill>
                  <a:srgbClr val="000000"/>
                </a:solidFill>
                <a:effectLst/>
                <a:latin typeface="+mj-lt"/>
              </a:rPr>
              <a:t>Ядерная авария </a:t>
            </a:r>
            <a:r>
              <a:rPr lang="lt-LT" sz="2000" dirty="0">
                <a:solidFill>
                  <a:srgbClr val="000000"/>
                </a:solidFill>
                <a:effectLst/>
                <a:latin typeface="+mj-lt"/>
              </a:rPr>
              <a:t>–</a:t>
            </a:r>
            <a:r>
              <a:rPr lang="ru-RU" sz="2000" dirty="0">
                <a:solidFill>
                  <a:srgbClr val="000000"/>
                </a:solidFill>
                <a:effectLst/>
                <a:latin typeface="+mj-lt"/>
              </a:rPr>
              <a:t> это любая авария на объекте ядерной энергетики, которая может привести к выбросу радиоактивных веществ в окружающую среду и вызвать вредное воздействие на человека и окружающую среду.</a:t>
            </a:r>
            <a:endParaRPr lang="ru-RU" sz="1800" dirty="0">
              <a:latin typeface="+mj-lt"/>
            </a:endParaRPr>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25118424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a:bodyPr>
          <a:lstStyle/>
          <a:p>
            <a:pPr marL="0" indent="0">
              <a:buNone/>
            </a:pPr>
            <a:r>
              <a:rPr lang="az-Cyrl-AZ" b="1" dirty="0"/>
              <a:t>К ним относятся:</a:t>
            </a:r>
            <a:endParaRPr lang="lt-LT" b="1" dirty="0"/>
          </a:p>
          <a:p>
            <a:pPr marL="0" indent="0">
              <a:buNone/>
            </a:pPr>
            <a:endParaRPr lang="en-US" sz="3200" b="1" dirty="0"/>
          </a:p>
          <a:p>
            <a:pPr marL="0" indent="0">
              <a:buNone/>
            </a:pPr>
            <a:r>
              <a:rPr lang="az-Cyrl-AZ" sz="2400" b="1" dirty="0"/>
              <a:t>Перемещение населения </a:t>
            </a:r>
            <a:r>
              <a:rPr lang="ru-RU" sz="2400" dirty="0"/>
              <a:t>означает, что население будет перемещено из опасных районов в безопасные.</a:t>
            </a:r>
            <a:endParaRPr lang="lt-LT" sz="2400" b="1" dirty="0"/>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6" name="Title 1">
            <a:extLst>
              <a:ext uri="{FF2B5EF4-FFF2-40B4-BE49-F238E27FC236}">
                <a16:creationId xmlns:a16="http://schemas.microsoft.com/office/drawing/2014/main" id="{368AD2F8-4C27-50FC-4662-D7A280AAC9A7}"/>
              </a:ext>
            </a:extLst>
          </p:cNvPr>
          <p:cNvSpPr>
            <a:spLocks noGrp="1"/>
          </p:cNvSpPr>
          <p:nvPr>
            <p:ph type="title"/>
          </p:nvPr>
        </p:nvSpPr>
        <p:spPr>
          <a:xfrm>
            <a:off x="761801" y="192948"/>
            <a:ext cx="10591999" cy="1333848"/>
          </a:xfrm>
        </p:spPr>
        <p:txBody>
          <a:bodyPr>
            <a:normAutofit/>
          </a:bodyPr>
          <a:lstStyle/>
          <a:p>
            <a:pPr algn="ctr"/>
            <a:r>
              <a:rPr lang="ru-RU" b="1" dirty="0"/>
              <a:t>Ранние защитные действия</a:t>
            </a:r>
            <a:endParaRPr lang="lt-LT" sz="4000" dirty="0"/>
          </a:p>
        </p:txBody>
      </p:sp>
    </p:spTree>
    <p:extLst>
      <p:ext uri="{BB962C8B-B14F-4D97-AF65-F5344CB8AC3E}">
        <p14:creationId xmlns:p14="http://schemas.microsoft.com/office/powerpoint/2010/main" val="8050567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a:bodyPr>
          <a:lstStyle/>
          <a:p>
            <a:pPr marL="0" indent="0">
              <a:buNone/>
            </a:pPr>
            <a:r>
              <a:rPr lang="ru-RU" sz="2400" b="1" dirty="0"/>
              <a:t>Длительное ограничение потребления продуктов питания, загрязненных радиоактивными веществами – </a:t>
            </a:r>
            <a:r>
              <a:rPr lang="ru-RU" sz="2400" dirty="0"/>
              <a:t>в течение определенного времени людям будет рекомендовано не употреблять определенные продукты питания и не пить воду из колодцев и других источников, которые могли быть загрязнены.</a:t>
            </a:r>
            <a:endParaRPr lang="lt-LT" sz="2400" dirty="0"/>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6" name="Title 1">
            <a:extLst>
              <a:ext uri="{FF2B5EF4-FFF2-40B4-BE49-F238E27FC236}">
                <a16:creationId xmlns:a16="http://schemas.microsoft.com/office/drawing/2014/main" id="{F129612D-B79E-DFE2-CD7F-DD1E867E232F}"/>
              </a:ext>
            </a:extLst>
          </p:cNvPr>
          <p:cNvSpPr>
            <a:spLocks noGrp="1"/>
          </p:cNvSpPr>
          <p:nvPr>
            <p:ph type="title"/>
          </p:nvPr>
        </p:nvSpPr>
        <p:spPr>
          <a:xfrm>
            <a:off x="761801" y="192948"/>
            <a:ext cx="10591999" cy="1333848"/>
          </a:xfrm>
        </p:spPr>
        <p:txBody>
          <a:bodyPr>
            <a:normAutofit/>
          </a:bodyPr>
          <a:lstStyle/>
          <a:p>
            <a:pPr algn="ctr"/>
            <a:r>
              <a:rPr lang="ru-RU" b="1" dirty="0"/>
              <a:t>Ранние защитные действия</a:t>
            </a:r>
            <a:endParaRPr lang="lt-LT" sz="4000" dirty="0"/>
          </a:p>
        </p:txBody>
      </p:sp>
    </p:spTree>
    <p:extLst>
      <p:ext uri="{BB962C8B-B14F-4D97-AF65-F5344CB8AC3E}">
        <p14:creationId xmlns:p14="http://schemas.microsoft.com/office/powerpoint/2010/main" val="33274290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fontScale="90000"/>
          </a:bodyPr>
          <a:lstStyle/>
          <a:p>
            <a:pPr algn="ctr"/>
            <a:r>
              <a:rPr lang="ru-RU" b="1" dirty="0"/>
              <a:t>Устранение радиоактивного загрязнения людей и окружающей среды (дезактивация)</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a:bodyPr>
          <a:lstStyle/>
          <a:p>
            <a:pPr marL="0" indent="0">
              <a:buNone/>
            </a:pPr>
            <a:r>
              <a:rPr lang="ru-RU" sz="2400" dirty="0"/>
              <a:t>Радиоактивные вещества легко удаляются с поверхности тела при мытье с мылом и проточной водой комнатной температуры.</a:t>
            </a:r>
            <a:endParaRPr lang="lt-LT" sz="2400" dirty="0"/>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23411471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fontScale="90000"/>
          </a:bodyPr>
          <a:lstStyle/>
          <a:p>
            <a:pPr algn="ctr"/>
            <a:r>
              <a:rPr lang="ru-RU" b="1" dirty="0"/>
              <a:t>Устранение радиоактивного загрязнения людей и окружающей среды (дезактивация)</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a:bodyPr>
          <a:lstStyle/>
          <a:p>
            <a:pPr marL="0" indent="0">
              <a:buNone/>
            </a:pPr>
            <a:r>
              <a:rPr lang="ru-RU" sz="2400" dirty="0"/>
              <a:t>Если вы подозреваете, что  подверглись радиоактивному загрязнению:</a:t>
            </a:r>
            <a:endParaRPr lang="en-US" sz="2400" dirty="0"/>
          </a:p>
          <a:p>
            <a:pPr marL="0" indent="0">
              <a:buNone/>
            </a:pPr>
            <a:r>
              <a:rPr lang="ru-RU" sz="2400" dirty="0"/>
              <a:t>Вернувшись домой, следует аккуратно снять верхнюю одежду, не трясти ее и не чистить, стараться как можно меньше прикасаться к внешней поверхности одежды. Одежду следует поместить в полиэтиленовый пакет и хранить вдали от людей и животных.</a:t>
            </a:r>
            <a:endParaRPr lang="lt-LT" sz="2400" dirty="0"/>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42067160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Slide Background">
            <a:extLst>
              <a:ext uri="{FF2B5EF4-FFF2-40B4-BE49-F238E27FC236}">
                <a16:creationId xmlns:a16="http://schemas.microsoft.com/office/drawing/2014/main" id="{FE1EC756-41E9-4FD6-AD48-EF46A2813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8" name="Rectangle 17">
            <a:extLst>
              <a:ext uri="{FF2B5EF4-FFF2-40B4-BE49-F238E27FC236}">
                <a16:creationId xmlns:a16="http://schemas.microsoft.com/office/drawing/2014/main" id="{E66F6371-9EA5-9354-29DC-1D07B921F7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290"/>
            <a:ext cx="12192000" cy="1733407"/>
          </a:xfrm>
          <a:prstGeom prst="rect">
            <a:avLst/>
          </a:prstGeom>
          <a:ln>
            <a:noFill/>
          </a:ln>
          <a:effectLst>
            <a:outerShdw blurRad="254000" dist="38100" dir="5460000" sx="94000" sy="94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995" y="307447"/>
            <a:ext cx="10693884" cy="1109932"/>
          </a:xfrm>
        </p:spPr>
        <p:txBody>
          <a:bodyPr>
            <a:normAutofit/>
          </a:bodyPr>
          <a:lstStyle/>
          <a:p>
            <a:pPr algn="ctr"/>
            <a:r>
              <a:rPr lang="ru-RU" sz="3700" b="1" dirty="0"/>
              <a:t>Устранение радиоактивного загрязнения людей и окружающей среды (дезактивация)</a:t>
            </a:r>
            <a:endParaRPr lang="lt-LT" sz="3700" dirty="0"/>
          </a:p>
        </p:txBody>
      </p:sp>
      <p:pic>
        <p:nvPicPr>
          <p:cNvPr id="5" name="Picture 4" descr="A person washing their hands under a faucet&#10;&#10;Description automatically generated">
            <a:extLst>
              <a:ext uri="{FF2B5EF4-FFF2-40B4-BE49-F238E27FC236}">
                <a16:creationId xmlns:a16="http://schemas.microsoft.com/office/drawing/2014/main" id="{55F2446B-36BA-7951-71DE-4EAEAADCB2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122" y="2612992"/>
            <a:ext cx="5804955" cy="3265286"/>
          </a:xfrm>
          <a:prstGeom prst="rect">
            <a:avLst/>
          </a:prstGeom>
        </p:spPr>
      </p:pic>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7190509" y="2357888"/>
            <a:ext cx="4265370" cy="3902635"/>
          </a:xfrm>
        </p:spPr>
        <p:txBody>
          <a:bodyPr anchor="ctr">
            <a:normAutofit/>
          </a:bodyPr>
          <a:lstStyle/>
          <a:p>
            <a:pPr marL="0" indent="0">
              <a:buNone/>
            </a:pPr>
            <a:r>
              <a:rPr lang="ru-RU" sz="1800" dirty="0"/>
              <a:t>Очень важно после раздевания умыться проточной водой комнатной температуры с мылом, не растирая кожу, а только хорошо ее ополаскивая. Волосы следует мыть с мылом или шампунем без кондиционера. Загрязненная вода не должна попадать в глаза, рот, нос или на раны. Мелкие раны и ссадины рекомендуется заклеить пластырем, чтобы моясь</a:t>
            </a:r>
            <a:r>
              <a:rPr lang="lt-LT" sz="1800" dirty="0"/>
              <a:t> </a:t>
            </a:r>
            <a:r>
              <a:rPr lang="ru-RU" sz="1800" dirty="0"/>
              <a:t>предотвратить попадание радиоактивных веществ в организм. Родители или другие взрослые должны помочь помыться</a:t>
            </a:r>
            <a:r>
              <a:rPr lang="lt-LT" sz="1800" dirty="0"/>
              <a:t> </a:t>
            </a:r>
            <a:r>
              <a:rPr lang="ru-RU" sz="1800" dirty="0"/>
              <a:t>детям.</a:t>
            </a:r>
            <a:endParaRPr lang="lt-LT" sz="1800" dirty="0"/>
          </a:p>
        </p:txBody>
      </p:sp>
    </p:spTree>
    <p:extLst>
      <p:ext uri="{BB962C8B-B14F-4D97-AF65-F5344CB8AC3E}">
        <p14:creationId xmlns:p14="http://schemas.microsoft.com/office/powerpoint/2010/main" val="29465165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fontScale="90000"/>
          </a:bodyPr>
          <a:lstStyle/>
          <a:p>
            <a:pPr algn="ctr"/>
            <a:r>
              <a:rPr lang="ru-RU" b="1" dirty="0"/>
              <a:t>Устранение радиоактивного загрязнения людей и окружающей среды (дезактивация)</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a:bodyPr>
          <a:lstStyle/>
          <a:p>
            <a:pPr marL="0" indent="0">
              <a:buNone/>
            </a:pPr>
            <a:r>
              <a:rPr lang="ru-RU" sz="2400" dirty="0"/>
              <a:t>Важно переодеться в чистую одежду. Безопасно надевать чистую одежду, которая висела в шкафу или хранилась в ящике (чтобы защитить ее от радиоактивного загрязнения).</a:t>
            </a:r>
            <a:endParaRPr lang="lt-LT" sz="2400" dirty="0"/>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647027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Slide Background">
            <a:extLst>
              <a:ext uri="{FF2B5EF4-FFF2-40B4-BE49-F238E27FC236}">
                <a16:creationId xmlns:a16="http://schemas.microsoft.com/office/drawing/2014/main" id="{FE1EC756-41E9-4FD6-AD48-EF46A2813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8" name="Rectangle 17">
            <a:extLst>
              <a:ext uri="{FF2B5EF4-FFF2-40B4-BE49-F238E27FC236}">
                <a16:creationId xmlns:a16="http://schemas.microsoft.com/office/drawing/2014/main" id="{E66F6371-9EA5-9354-29DC-1D07B921F7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290"/>
            <a:ext cx="12192000" cy="1733407"/>
          </a:xfrm>
          <a:prstGeom prst="rect">
            <a:avLst/>
          </a:prstGeom>
          <a:ln>
            <a:noFill/>
          </a:ln>
          <a:effectLst>
            <a:outerShdw blurRad="254000" dist="38100" dir="5460000" sx="94000" sy="94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995" y="307447"/>
            <a:ext cx="10693884" cy="1109932"/>
          </a:xfrm>
        </p:spPr>
        <p:txBody>
          <a:bodyPr>
            <a:normAutofit/>
          </a:bodyPr>
          <a:lstStyle/>
          <a:p>
            <a:pPr algn="ctr"/>
            <a:r>
              <a:rPr lang="ru-RU" sz="3700" b="1" dirty="0"/>
              <a:t>Устранение радиоактивного загрязнения людей и окружающей среды (дезактивация)</a:t>
            </a:r>
            <a:endParaRPr lang="lt-LT" sz="3700" dirty="0"/>
          </a:p>
        </p:txBody>
      </p:sp>
      <p:pic>
        <p:nvPicPr>
          <p:cNvPr id="5" name="Picture 4" descr="A screen shot of a computer&#10;&#10;Description automatically generated">
            <a:extLst>
              <a:ext uri="{FF2B5EF4-FFF2-40B4-BE49-F238E27FC236}">
                <a16:creationId xmlns:a16="http://schemas.microsoft.com/office/drawing/2014/main" id="{810AB67C-4347-4E3A-8C86-522EDFE82E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122" y="2612992"/>
            <a:ext cx="5804955" cy="3265286"/>
          </a:xfrm>
          <a:prstGeom prst="rect">
            <a:avLst/>
          </a:prstGeom>
        </p:spPr>
      </p:pic>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912528" y="2357888"/>
            <a:ext cx="4543351" cy="3902635"/>
          </a:xfrm>
        </p:spPr>
        <p:txBody>
          <a:bodyPr anchor="ctr">
            <a:normAutofit/>
          </a:bodyPr>
          <a:lstStyle/>
          <a:p>
            <a:pPr marL="0" indent="0">
              <a:buNone/>
            </a:pPr>
            <a:r>
              <a:rPr lang="ru-RU" sz="2400" dirty="0"/>
              <a:t>Если объявлен пункт сбора радиоактивных предметов, следует отнести туда потенциально загрязненную одежду.</a:t>
            </a:r>
            <a:endParaRPr lang="lt-LT" sz="2400" dirty="0"/>
          </a:p>
        </p:txBody>
      </p:sp>
    </p:spTree>
    <p:extLst>
      <p:ext uri="{BB962C8B-B14F-4D97-AF65-F5344CB8AC3E}">
        <p14:creationId xmlns:p14="http://schemas.microsoft.com/office/powerpoint/2010/main" val="7014259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fontScale="90000"/>
          </a:bodyPr>
          <a:lstStyle/>
          <a:p>
            <a:pPr algn="ctr"/>
            <a:r>
              <a:rPr lang="ru-RU" b="1" dirty="0"/>
              <a:t>Устранение радиоактивного загрязнения людей и окружающей среды (дезактивация)</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a:bodyPr>
          <a:lstStyle/>
          <a:p>
            <a:pPr marL="0" indent="0">
              <a:buNone/>
            </a:pPr>
            <a:r>
              <a:rPr lang="ru-RU" sz="2400" dirty="0"/>
              <a:t>Если нет возможности принять душ, следует использовать чистую ткань или влажные салфетки для протирания открытых участков тела, не закрытых одеждой. Больше внимания следует уделять рукам и лицу. Важно высморкаться, протереть глаза и почистить уши влажной салфеткой, чистой влажной тканью или влажным полотенцем.</a:t>
            </a:r>
            <a:endParaRPr lang="lt-LT" sz="2400" dirty="0"/>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33784226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fontScale="90000"/>
          </a:bodyPr>
          <a:lstStyle/>
          <a:p>
            <a:pPr algn="ctr"/>
            <a:r>
              <a:rPr lang="ru-RU" b="1" dirty="0"/>
              <a:t>Устранение радиоактивного загрязнения людей и окружающей среды (дезактивация)</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a:bodyPr>
          <a:lstStyle/>
          <a:p>
            <a:pPr marL="0" indent="0">
              <a:buNone/>
            </a:pPr>
            <a:r>
              <a:rPr lang="ru-RU" sz="2400" dirty="0"/>
              <a:t>Если нет возможности переодеться в чистую одежду, то ношенную верхнюю одежду следует встряхнуть или почистить и снова надеть. При этом необходимо избегать вдыхания радиоактивных веществ.</a:t>
            </a:r>
            <a:endParaRPr lang="lt-LT" sz="2400" dirty="0"/>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40337011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fontScale="90000"/>
          </a:bodyPr>
          <a:lstStyle/>
          <a:p>
            <a:pPr algn="ctr"/>
            <a:r>
              <a:rPr lang="ru-RU" b="1" dirty="0"/>
              <a:t>Устранение радиоактивного загрязнения людей и окружающей среды (дезактивация)</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a:bodyPr>
          <a:lstStyle/>
          <a:p>
            <a:pPr marL="0" indent="0">
              <a:buNone/>
            </a:pPr>
            <a:r>
              <a:rPr lang="ru-RU" sz="2200" b="1" dirty="0"/>
              <a:t>Борьба с радиоактивным загрязнением окружающей среды может осуществляться следующими способами:</a:t>
            </a:r>
            <a:endParaRPr lang="en-US" sz="2200" b="1" dirty="0"/>
          </a:p>
          <a:p>
            <a:r>
              <a:rPr lang="ru-RU" sz="2200" dirty="0"/>
              <a:t>Мойка зданий, улиц, тротуаров и т.</a:t>
            </a:r>
            <a:r>
              <a:rPr lang="lt-LT" sz="2200" dirty="0"/>
              <a:t> </a:t>
            </a:r>
            <a:r>
              <a:rPr lang="ru-RU" sz="2200" dirty="0"/>
              <a:t>д.</a:t>
            </a:r>
            <a:endParaRPr lang="en-US" sz="2200" dirty="0"/>
          </a:p>
          <a:p>
            <a:r>
              <a:rPr lang="az-Cyrl-AZ" sz="2200" dirty="0"/>
              <a:t>Уборка листьев.</a:t>
            </a:r>
            <a:endParaRPr lang="en-US" sz="2200" dirty="0"/>
          </a:p>
          <a:p>
            <a:r>
              <a:rPr lang="az-Cyrl-AZ" sz="2200" dirty="0"/>
              <a:t>Перекопка грунта.</a:t>
            </a:r>
            <a:endParaRPr lang="lt-LT" sz="2200" dirty="0"/>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5599207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a:bodyPr>
          <a:lstStyle/>
          <a:p>
            <a:pPr algn="ctr"/>
            <a:r>
              <a:rPr lang="az-Cyrl-AZ" sz="4000" b="1" dirty="0">
                <a:latin typeface="Switzer" pitchFamily="50" charset="-70"/>
              </a:rPr>
              <a:t>Ядерные или радиологические аварии</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a:bodyPr>
          <a:lstStyle/>
          <a:p>
            <a:pPr marL="0" indent="0">
              <a:buNone/>
            </a:pPr>
            <a:r>
              <a:rPr lang="az-Cyrl-AZ" sz="2200" b="1" dirty="0">
                <a:solidFill>
                  <a:srgbClr val="000000"/>
                </a:solidFill>
                <a:effectLst/>
                <a:latin typeface="+mj-lt"/>
              </a:rPr>
              <a:t>Ядерная авария может произойти:</a:t>
            </a:r>
            <a:r>
              <a:rPr lang="az-Cyrl-AZ" sz="2200" dirty="0">
                <a:solidFill>
                  <a:srgbClr val="000000"/>
                </a:solidFill>
                <a:effectLst/>
                <a:latin typeface="+mj-lt"/>
              </a:rPr>
              <a:t> </a:t>
            </a:r>
            <a:endParaRPr lang="az-Cyrl-AZ" sz="2200" dirty="0">
              <a:latin typeface="+mj-lt"/>
            </a:endParaRPr>
          </a:p>
          <a:p>
            <a:pPr marL="0" indent="0">
              <a:buNone/>
            </a:pPr>
            <a:r>
              <a:rPr lang="ru-RU" sz="2200" dirty="0"/>
              <a:t>в случае нарушения активной зоны реактора на атомной электростанции</a:t>
            </a:r>
            <a:r>
              <a:rPr lang="en-US" sz="2200" dirty="0"/>
              <a:t> (</a:t>
            </a:r>
            <a:r>
              <a:rPr lang="az-Cyrl-AZ" sz="2200" dirty="0"/>
              <a:t>АЭС</a:t>
            </a:r>
            <a:r>
              <a:rPr lang="en-US" sz="2200" dirty="0"/>
              <a:t>)</a:t>
            </a:r>
            <a:r>
              <a:rPr lang="ru-RU" sz="2200" dirty="0"/>
              <a:t>, недопустимого</a:t>
            </a:r>
            <a:r>
              <a:rPr lang="en-US" sz="2200" dirty="0"/>
              <a:t> </a:t>
            </a:r>
            <a:r>
              <a:rPr lang="ru-RU" sz="2200" dirty="0"/>
              <a:t>выброса радиоактивных веществ в окружающую среду при транспортировке, хранении ядерного топлива, а также в случае возникновения чрезвычайных ситуаций при закрытии АЭС </a:t>
            </a:r>
            <a:r>
              <a:rPr lang="az-Cyrl-AZ" sz="2200" dirty="0"/>
              <a:t>и т. п. </a:t>
            </a:r>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23118599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a:bodyPr>
          <a:lstStyle/>
          <a:p>
            <a:pPr algn="ctr"/>
            <a:r>
              <a:rPr lang="az-Cyrl-AZ" b="1" dirty="0"/>
              <a:t>Сигналы гражданской защиты</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a:bodyPr>
          <a:lstStyle/>
          <a:p>
            <a:pPr marL="0" indent="0">
              <a:buNone/>
            </a:pPr>
            <a:r>
              <a:rPr lang="ru-RU" sz="2400" dirty="0"/>
              <a:t>В случае угрозы или возникновения</a:t>
            </a:r>
            <a:r>
              <a:rPr lang="lt-LT" sz="2400" dirty="0"/>
              <a:t> </a:t>
            </a:r>
            <a:r>
              <a:rPr lang="ru-RU" sz="2400" dirty="0"/>
              <a:t> чрезвычайной ситуации, в том числе</a:t>
            </a:r>
            <a:r>
              <a:rPr lang="lt-LT" sz="2400" dirty="0"/>
              <a:t> </a:t>
            </a:r>
            <a:r>
              <a:rPr lang="ru-RU" sz="2400" dirty="0"/>
              <a:t> аварии на АЭС, население оповещается звуковыми сигналами – воем сирен и короткими сообщениями, передаваемыми на мобильные телефоны.</a:t>
            </a:r>
            <a:endParaRPr lang="lt-LT" sz="2400" dirty="0"/>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35253378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a:bodyPr>
          <a:lstStyle/>
          <a:p>
            <a:pPr algn="ctr"/>
            <a:r>
              <a:rPr lang="az-Cyrl-AZ" b="1" dirty="0"/>
              <a:t>Сигналы гражданской защиты</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a:bodyPr>
          <a:lstStyle/>
          <a:p>
            <a:pPr marL="0" indent="0">
              <a:buNone/>
            </a:pPr>
            <a:r>
              <a:rPr lang="ru-RU" sz="2400" b="1" dirty="0"/>
              <a:t>Если вы слышите вой сирены:</a:t>
            </a:r>
            <a:endParaRPr lang="en-US" sz="2400" b="1" dirty="0"/>
          </a:p>
          <a:p>
            <a:pPr marL="0" indent="0">
              <a:buNone/>
            </a:pPr>
            <a:r>
              <a:rPr lang="ru-RU" sz="2400" dirty="0"/>
              <a:t>Немедленно включите литовское радио или телевидение.</a:t>
            </a:r>
            <a:endParaRPr lang="en-US" sz="2400" dirty="0"/>
          </a:p>
          <a:p>
            <a:pPr marL="0" indent="0">
              <a:buNone/>
            </a:pPr>
            <a:r>
              <a:rPr lang="az-Cyrl-AZ" sz="2400" dirty="0"/>
              <a:t>Прослушайте сообщение.</a:t>
            </a:r>
            <a:endParaRPr lang="en-US" sz="2400" dirty="0"/>
          </a:p>
          <a:p>
            <a:pPr marL="0" indent="0">
              <a:buNone/>
            </a:pPr>
            <a:r>
              <a:rPr lang="az-Cyrl-AZ" sz="2400" dirty="0"/>
              <a:t>Следуйте инструкциям и рекомендациям.</a:t>
            </a:r>
            <a:endParaRPr lang="lt-LT" sz="2400" dirty="0"/>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dirty="0"/>
          </a:p>
        </p:txBody>
      </p:sp>
    </p:spTree>
    <p:extLst>
      <p:ext uri="{BB962C8B-B14F-4D97-AF65-F5344CB8AC3E}">
        <p14:creationId xmlns:p14="http://schemas.microsoft.com/office/powerpoint/2010/main" val="32605493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a:bodyPr>
          <a:lstStyle/>
          <a:p>
            <a:pPr algn="ctr"/>
            <a:r>
              <a:rPr lang="az-Cyrl-AZ" b="1" dirty="0"/>
              <a:t>Сигналы гражданской защиты</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a:bodyPr>
          <a:lstStyle/>
          <a:p>
            <a:pPr marL="0" indent="0">
              <a:buNone/>
            </a:pPr>
            <a:r>
              <a:rPr lang="ru-RU" sz="2400" dirty="0"/>
              <a:t>Прослушайте и запомните вой сирены.</a:t>
            </a:r>
            <a:endParaRPr lang="lt-LT" sz="2400" dirty="0"/>
          </a:p>
        </p:txBody>
      </p:sp>
      <p:pic>
        <p:nvPicPr>
          <p:cNvPr id="6" name="sirena">
            <a:hlinkClick r:id="" action="ppaction://media"/>
            <a:extLst>
              <a:ext uri="{FF2B5EF4-FFF2-40B4-BE49-F238E27FC236}">
                <a16:creationId xmlns:a16="http://schemas.microsoft.com/office/drawing/2014/main" id="{6BECD603-6BF6-20F5-D75D-FFD013FA8D1F}"/>
              </a:ext>
            </a:extLst>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p:blipFill>
        <p:spPr>
          <a:xfrm>
            <a:off x="1290620" y="3044145"/>
            <a:ext cx="4401852" cy="2481544"/>
          </a:xfrm>
          <a:prstGeom prst="rect">
            <a:avLst/>
          </a:prstGeom>
        </p:spPr>
      </p:pic>
    </p:spTree>
    <p:extLst>
      <p:ext uri="{BB962C8B-B14F-4D97-AF65-F5344CB8AC3E}">
        <p14:creationId xmlns:p14="http://schemas.microsoft.com/office/powerpoint/2010/main" val="19247777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629"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69B77B-06C3-B77B-F443-BF1ABE0064A4}"/>
              </a:ext>
            </a:extLst>
          </p:cNvPr>
          <p:cNvSpPr>
            <a:spLocks noGrp="1"/>
          </p:cNvSpPr>
          <p:nvPr>
            <p:ph idx="1"/>
          </p:nvPr>
        </p:nvSpPr>
        <p:spPr>
          <a:xfrm>
            <a:off x="6096000" y="2262888"/>
            <a:ext cx="5219307" cy="3448225"/>
          </a:xfrm>
        </p:spPr>
        <p:txBody>
          <a:bodyPr anchor="t">
            <a:normAutofit/>
          </a:bodyPr>
          <a:lstStyle/>
          <a:p>
            <a:pPr marL="0" indent="0">
              <a:buNone/>
            </a:pPr>
            <a:r>
              <a:rPr lang="ru-RU" sz="2400" dirty="0"/>
              <a:t>Наряду с предупредительным звуковым сигналом население можно предупредить и голосовыми сигналами. </a:t>
            </a:r>
            <a:endParaRPr lang="lt-LT" sz="2400" dirty="0"/>
          </a:p>
          <a:p>
            <a:pPr marL="0" indent="0">
              <a:buNone/>
            </a:pPr>
            <a:endParaRPr lang="lt-LT" sz="2400" dirty="0"/>
          </a:p>
          <a:p>
            <a:pPr marL="0" indent="0">
              <a:buNone/>
            </a:pPr>
            <a:r>
              <a:rPr lang="ru-RU" sz="2400" b="1" dirty="0"/>
              <a:t>Послушайте каждый из них</a:t>
            </a:r>
            <a:r>
              <a:rPr lang="lt-LT" sz="2400" b="1" dirty="0"/>
              <a:t>:</a:t>
            </a:r>
            <a:r>
              <a:rPr lang="ru-RU" sz="2400" b="1" dirty="0"/>
              <a:t> </a:t>
            </a:r>
            <a:endParaRPr lang="lt-LT" sz="2400" b="1" dirty="0"/>
          </a:p>
          <a:p>
            <a:pPr marL="0" indent="0">
              <a:buNone/>
            </a:pPr>
            <a:endParaRPr lang="lt-LT" sz="2400" dirty="0"/>
          </a:p>
          <a:p>
            <a:pPr marL="0" indent="0">
              <a:buNone/>
            </a:pPr>
            <a:r>
              <a:rPr lang="az-Cyrl-AZ" sz="2400" dirty="0"/>
              <a:t>«Внимание всем»</a:t>
            </a:r>
          </a:p>
        </p:txBody>
      </p:sp>
      <p:pic>
        <p:nvPicPr>
          <p:cNvPr id="7" name="CS8demesiovisiems">
            <a:hlinkClick r:id="" action="ppaction://media"/>
            <a:extLst>
              <a:ext uri="{FF2B5EF4-FFF2-40B4-BE49-F238E27FC236}">
                <a16:creationId xmlns:a16="http://schemas.microsoft.com/office/drawing/2014/main" id="{078821C2-F756-36DE-F706-629B620E98EE}"/>
              </a:ext>
            </a:extLst>
          </p:cNvPr>
          <p:cNvPicPr>
            <a:picLocks noChangeAspect="1"/>
          </p:cNvPicPr>
          <p:nvPr>
            <a:audioFile r:link="rId1"/>
            <p:extLst>
              <p:ext uri="{DAA4B4D4-6D71-4841-9C94-3DE7FCFB9230}">
                <p14:media xmlns:p14="http://schemas.microsoft.com/office/powerpoint/2010/main" r:embed="rId2">
                  <p14:trim st="30000" end="116559.5918"/>
                </p14:media>
              </p:ext>
            </p:extLst>
          </p:nvPr>
        </p:nvPicPr>
        <p:blipFill>
          <a:blip r:embed="rId4">
            <a:extLst>
              <a:ext uri="{28A0092B-C50C-407E-A947-70E740481C1C}">
                <a14:useLocalDpi xmlns:a14="http://schemas.microsoft.com/office/drawing/2010/main" val="0"/>
              </a:ext>
            </a:extLst>
          </a:blip>
          <a:srcRect/>
          <a:stretch/>
        </p:blipFill>
        <p:spPr>
          <a:xfrm>
            <a:off x="1118376" y="2465174"/>
            <a:ext cx="4674608" cy="2626180"/>
          </a:xfrm>
          <a:prstGeom prst="rect">
            <a:avLst/>
          </a:prstGeom>
        </p:spPr>
      </p:pic>
      <p:sp>
        <p:nvSpPr>
          <p:cNvPr id="6" name="Title 1">
            <a:extLst>
              <a:ext uri="{FF2B5EF4-FFF2-40B4-BE49-F238E27FC236}">
                <a16:creationId xmlns:a16="http://schemas.microsoft.com/office/drawing/2014/main" id="{711FF8EC-53DE-EA2E-98DE-61D6C9F3E175}"/>
              </a:ext>
            </a:extLst>
          </p:cNvPr>
          <p:cNvSpPr>
            <a:spLocks noGrp="1"/>
          </p:cNvSpPr>
          <p:nvPr>
            <p:ph type="title"/>
          </p:nvPr>
        </p:nvSpPr>
        <p:spPr>
          <a:xfrm>
            <a:off x="761801" y="352766"/>
            <a:ext cx="10591999" cy="1023584"/>
          </a:xfrm>
        </p:spPr>
        <p:txBody>
          <a:bodyPr>
            <a:normAutofit/>
          </a:bodyPr>
          <a:lstStyle/>
          <a:p>
            <a:pPr algn="ctr"/>
            <a:r>
              <a:rPr lang="az-Cyrl-AZ" b="1" dirty="0"/>
              <a:t>Сигналы гражданской защиты</a:t>
            </a:r>
            <a:endParaRPr lang="lt-LT" sz="4000" dirty="0"/>
          </a:p>
        </p:txBody>
      </p:sp>
    </p:spTree>
    <p:extLst>
      <p:ext uri="{BB962C8B-B14F-4D97-AF65-F5344CB8AC3E}">
        <p14:creationId xmlns:p14="http://schemas.microsoft.com/office/powerpoint/2010/main" val="3044498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a:bodyPr>
          <a:lstStyle/>
          <a:p>
            <a:pPr algn="ctr"/>
            <a:r>
              <a:rPr lang="az-Cyrl-AZ" b="1" dirty="0"/>
              <a:t>Сигналы гражданской защиты</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166561" y="2157451"/>
            <a:ext cx="5048060" cy="4070303"/>
          </a:xfrm>
        </p:spPr>
        <p:txBody>
          <a:bodyPr anchor="ctr">
            <a:normAutofit/>
          </a:bodyPr>
          <a:lstStyle/>
          <a:p>
            <a:r>
              <a:rPr lang="az-Cyrl-AZ" sz="2400" dirty="0"/>
              <a:t>«Химическая тревога»</a:t>
            </a:r>
          </a:p>
          <a:p>
            <a:r>
              <a:rPr lang="az-Cyrl-AZ" sz="2400" dirty="0"/>
              <a:t>«Радиационная опасность» </a:t>
            </a:r>
          </a:p>
          <a:p>
            <a:r>
              <a:rPr lang="az-Cyrl-AZ" sz="2400" dirty="0"/>
              <a:t>«Катастрофическое затопление»</a:t>
            </a:r>
          </a:p>
        </p:txBody>
      </p:sp>
      <p:pic>
        <p:nvPicPr>
          <p:cNvPr id="6" name="cheminis">
            <a:hlinkClick r:id="" action="ppaction://media"/>
            <a:extLst>
              <a:ext uri="{FF2B5EF4-FFF2-40B4-BE49-F238E27FC236}">
                <a16:creationId xmlns:a16="http://schemas.microsoft.com/office/drawing/2014/main" id="{C9F30789-BCB7-2C86-D2A5-6BCE4E25FEE1}"/>
              </a:ext>
            </a:extLst>
          </p:cNvPr>
          <p:cNvPicPr>
            <a:picLocks noChangeAspect="1"/>
          </p:cNvPicPr>
          <p:nvPr>
            <a:audioFile r:link="rId2"/>
            <p:extLst>
              <p:ext uri="{DAA4B4D4-6D71-4841-9C94-3DE7FCFB9230}">
                <p14:media xmlns:p14="http://schemas.microsoft.com/office/powerpoint/2010/main" r:embed="rId1"/>
              </p:ext>
            </p:extLst>
          </p:nvPr>
        </p:nvPicPr>
        <p:blipFill>
          <a:blip r:embed="rId8">
            <a:extLst>
              <a:ext uri="{28A0092B-C50C-407E-A947-70E740481C1C}">
                <a14:useLocalDpi xmlns:a14="http://schemas.microsoft.com/office/drawing/2010/main" val="0"/>
              </a:ext>
            </a:extLst>
          </a:blip>
          <a:srcRect/>
          <a:stretch/>
        </p:blipFill>
        <p:spPr>
          <a:xfrm>
            <a:off x="1825527" y="2065270"/>
            <a:ext cx="2524759" cy="1418400"/>
          </a:xfrm>
          <a:prstGeom prst="rect">
            <a:avLst/>
          </a:prstGeom>
        </p:spPr>
      </p:pic>
      <p:pic>
        <p:nvPicPr>
          <p:cNvPr id="7" name="radiacinis">
            <a:hlinkClick r:id="" action="ppaction://media"/>
            <a:extLst>
              <a:ext uri="{FF2B5EF4-FFF2-40B4-BE49-F238E27FC236}">
                <a16:creationId xmlns:a16="http://schemas.microsoft.com/office/drawing/2014/main" id="{3D77A744-97C3-A757-6EF2-16055F6444C0}"/>
              </a:ext>
            </a:extLst>
          </p:cNvPr>
          <p:cNvPicPr>
            <a:picLocks noChangeAspect="1"/>
          </p:cNvPicPr>
          <p:nvPr>
            <a:audioFile r:link="rId4"/>
            <p:extLst>
              <p:ext uri="{DAA4B4D4-6D71-4841-9C94-3DE7FCFB9230}">
                <p14:media xmlns:p14="http://schemas.microsoft.com/office/powerpoint/2010/main" r:embed="rId3"/>
              </p:ext>
            </p:extLst>
          </p:nvPr>
        </p:nvPicPr>
        <p:blipFill>
          <a:blip r:embed="rId9">
            <a:extLst>
              <a:ext uri="{28A0092B-C50C-407E-A947-70E740481C1C}">
                <a14:useLocalDpi xmlns:a14="http://schemas.microsoft.com/office/drawing/2010/main" val="0"/>
              </a:ext>
            </a:extLst>
          </a:blip>
          <a:srcRect/>
          <a:stretch/>
        </p:blipFill>
        <p:spPr>
          <a:xfrm>
            <a:off x="1820901" y="3483403"/>
            <a:ext cx="2524759" cy="1418400"/>
          </a:xfrm>
          <a:prstGeom prst="rect">
            <a:avLst/>
          </a:prstGeom>
        </p:spPr>
      </p:pic>
      <p:pic>
        <p:nvPicPr>
          <p:cNvPr id="8" name="uztvindymas">
            <a:hlinkClick r:id="" action="ppaction://media"/>
            <a:extLst>
              <a:ext uri="{FF2B5EF4-FFF2-40B4-BE49-F238E27FC236}">
                <a16:creationId xmlns:a16="http://schemas.microsoft.com/office/drawing/2014/main" id="{658FD7C4-79DD-92DD-EBD9-5EE6E9F1E437}"/>
              </a:ext>
            </a:extLst>
          </p:cNvPr>
          <p:cNvPicPr>
            <a:picLocks noChangeAspect="1"/>
          </p:cNvPicPr>
          <p:nvPr>
            <a:audioFile r:link="rId6"/>
            <p:extLst>
              <p:ext uri="{DAA4B4D4-6D71-4841-9C94-3DE7FCFB9230}">
                <p14:media xmlns:p14="http://schemas.microsoft.com/office/powerpoint/2010/main" r:embed="rId5"/>
              </p:ext>
            </p:extLst>
          </p:nvPr>
        </p:nvPicPr>
        <p:blipFill>
          <a:blip r:embed="rId10">
            <a:extLst>
              <a:ext uri="{28A0092B-C50C-407E-A947-70E740481C1C}">
                <a14:useLocalDpi xmlns:a14="http://schemas.microsoft.com/office/drawing/2010/main" val="0"/>
              </a:ext>
            </a:extLst>
          </a:blip>
          <a:srcRect/>
          <a:stretch/>
        </p:blipFill>
        <p:spPr>
          <a:xfrm>
            <a:off x="1826499" y="4906784"/>
            <a:ext cx="2519161" cy="1418400"/>
          </a:xfrm>
          <a:prstGeom prst="rect">
            <a:avLst/>
          </a:prstGeom>
        </p:spPr>
      </p:pic>
    </p:spTree>
    <p:extLst>
      <p:ext uri="{BB962C8B-B14F-4D97-AF65-F5344CB8AC3E}">
        <p14:creationId xmlns:p14="http://schemas.microsoft.com/office/powerpoint/2010/main" val="14236731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864"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0599" fill="hold"/>
                                        <p:tgtEl>
                                          <p:spTgt spid="7"/>
                                        </p:tgtEl>
                                      </p:cBhvr>
                                    </p:cmd>
                                  </p:childTnLst>
                                </p:cTn>
                              </p:par>
                            </p:childTnLst>
                          </p:cTn>
                        </p:par>
                      </p:childTnLst>
                    </p:cTn>
                  </p:par>
                </p:childTnLst>
              </p:cTn>
              <p:nextCondLst>
                <p:cond evt="onClick" delay="0">
                  <p:tgtEl>
                    <p:spTgt spid="7"/>
                  </p:tgtEl>
                </p:cond>
              </p:nextCondLst>
            </p:seq>
            <p:audio>
              <p:cMediaNode vol="80000">
                <p:cTn id="13" fill="hold" display="0">
                  <p:stCondLst>
                    <p:cond delay="indefinite"/>
                  </p:stCondLst>
                  <p:endCondLst>
                    <p:cond evt="onStopAudio" delay="0">
                      <p:tgtEl>
                        <p:sldTgt/>
                      </p:tgtEl>
                    </p:cond>
                  </p:endCondLst>
                </p:cTn>
                <p:tgtEl>
                  <p:spTgt spid="7"/>
                </p:tgtEl>
              </p:cMediaNode>
            </p:audio>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9769" fill="hold"/>
                                        <p:tgtEl>
                                          <p:spTgt spid="8"/>
                                        </p:tgtEl>
                                      </p:cBhvr>
                                    </p:cmd>
                                  </p:childTnLst>
                                </p:cTn>
                              </p:par>
                            </p:childTnLst>
                          </p:cTn>
                        </p:par>
                      </p:childTnLst>
                    </p:cTn>
                  </p:par>
                </p:childTnLst>
              </p:cTn>
              <p:nextCondLst>
                <p:cond evt="onClick" delay="0">
                  <p:tgtEl>
                    <p:spTgt spid="8"/>
                  </p:tgtEl>
                </p:cond>
              </p:nextCondLst>
            </p:seq>
            <p:audio>
              <p:cMediaNode vol="80000">
                <p:cTn id="19" fill="hold" display="0">
                  <p:stCondLst>
                    <p:cond delay="indefinite"/>
                  </p:stCondLst>
                  <p:endCondLst>
                    <p:cond evt="onStopAudio" delay="0">
                      <p:tgtEl>
                        <p:sldTgt/>
                      </p:tgtEl>
                    </p:cond>
                  </p:endCondLst>
                </p:cTn>
                <p:tgtEl>
                  <p:spTgt spid="8"/>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a:bodyPr>
          <a:lstStyle/>
          <a:p>
            <a:pPr algn="ctr"/>
            <a:r>
              <a:rPr lang="az-Cyrl-AZ" b="1" dirty="0"/>
              <a:t>Сигналы гражданской защиты</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a:bodyPr>
          <a:lstStyle/>
          <a:p>
            <a:r>
              <a:rPr lang="az-Cyrl-AZ" sz="2400" dirty="0"/>
              <a:t>«Угроза наводнения» </a:t>
            </a:r>
            <a:endParaRPr lang="en-US" sz="2400" dirty="0"/>
          </a:p>
          <a:p>
            <a:r>
              <a:rPr lang="az-Cyrl-AZ" sz="2400" dirty="0"/>
              <a:t>«Ураганная тревога» </a:t>
            </a:r>
          </a:p>
          <a:p>
            <a:r>
              <a:rPr lang="az-Cyrl-AZ" sz="2400" dirty="0"/>
              <a:t>«Воздушная тревога» </a:t>
            </a:r>
          </a:p>
          <a:p>
            <a:r>
              <a:rPr lang="az-Cyrl-AZ" sz="2400" dirty="0"/>
              <a:t>«Проверка системы оповещения» </a:t>
            </a:r>
          </a:p>
        </p:txBody>
      </p:sp>
      <p:pic>
        <p:nvPicPr>
          <p:cNvPr id="7" name="potvynis">
            <a:hlinkClick r:id="" action="ppaction://media"/>
            <a:extLst>
              <a:ext uri="{FF2B5EF4-FFF2-40B4-BE49-F238E27FC236}">
                <a16:creationId xmlns:a16="http://schemas.microsoft.com/office/drawing/2014/main" id="{5864DFF1-D284-3F68-B5C6-1B75374617BE}"/>
              </a:ext>
            </a:extLst>
          </p:cNvPr>
          <p:cNvPicPr>
            <a:picLocks noChangeAspect="1"/>
          </p:cNvPicPr>
          <p:nvPr>
            <a:audioFile r:link="rId2"/>
            <p:extLst>
              <p:ext uri="{DAA4B4D4-6D71-4841-9C94-3DE7FCFB9230}">
                <p14:media xmlns:p14="http://schemas.microsoft.com/office/powerpoint/2010/main" r:embed="rId1"/>
              </p:ext>
            </p:extLst>
          </p:nvPr>
        </p:nvPicPr>
        <p:blipFill>
          <a:blip r:embed="rId10">
            <a:extLst>
              <a:ext uri="{28A0092B-C50C-407E-A947-70E740481C1C}">
                <a14:useLocalDpi xmlns:a14="http://schemas.microsoft.com/office/drawing/2010/main" val="0"/>
              </a:ext>
            </a:extLst>
          </a:blip>
          <a:srcRect/>
          <a:stretch/>
        </p:blipFill>
        <p:spPr>
          <a:xfrm>
            <a:off x="756973" y="2558349"/>
            <a:ext cx="2665735" cy="1497600"/>
          </a:xfrm>
          <a:prstGeom prst="rect">
            <a:avLst/>
          </a:prstGeom>
        </p:spPr>
      </p:pic>
      <p:pic>
        <p:nvPicPr>
          <p:cNvPr id="8" name="uragano">
            <a:hlinkClick r:id="" action="ppaction://media"/>
            <a:extLst>
              <a:ext uri="{FF2B5EF4-FFF2-40B4-BE49-F238E27FC236}">
                <a16:creationId xmlns:a16="http://schemas.microsoft.com/office/drawing/2014/main" id="{5AF5B871-B22C-F229-1751-34F206DEEA34}"/>
              </a:ext>
            </a:extLst>
          </p:cNvPr>
          <p:cNvPicPr>
            <a:picLocks noChangeAspect="1"/>
          </p:cNvPicPr>
          <p:nvPr>
            <a:audioFile r:link="rId4"/>
            <p:extLst>
              <p:ext uri="{DAA4B4D4-6D71-4841-9C94-3DE7FCFB9230}">
                <p14:media xmlns:p14="http://schemas.microsoft.com/office/powerpoint/2010/main" r:embed="rId3"/>
              </p:ext>
            </p:extLst>
          </p:nvPr>
        </p:nvPicPr>
        <p:blipFill>
          <a:blip r:embed="rId11">
            <a:extLst>
              <a:ext uri="{28A0092B-C50C-407E-A947-70E740481C1C}">
                <a14:useLocalDpi xmlns:a14="http://schemas.microsoft.com/office/drawing/2010/main" val="0"/>
              </a:ext>
            </a:extLst>
          </a:blip>
          <a:srcRect/>
          <a:stretch/>
        </p:blipFill>
        <p:spPr>
          <a:xfrm>
            <a:off x="3417847" y="2558349"/>
            <a:ext cx="2665735" cy="1497600"/>
          </a:xfrm>
          <a:prstGeom prst="rect">
            <a:avLst/>
          </a:prstGeom>
        </p:spPr>
      </p:pic>
      <p:pic>
        <p:nvPicPr>
          <p:cNvPr id="10" name="oro">
            <a:hlinkClick r:id="" action="ppaction://media"/>
            <a:extLst>
              <a:ext uri="{FF2B5EF4-FFF2-40B4-BE49-F238E27FC236}">
                <a16:creationId xmlns:a16="http://schemas.microsoft.com/office/drawing/2014/main" id="{D1DF27B7-2B4F-254C-1B83-7B90D78EEC87}"/>
              </a:ext>
            </a:extLst>
          </p:cNvPr>
          <p:cNvPicPr>
            <a:picLocks noChangeAspect="1"/>
          </p:cNvPicPr>
          <p:nvPr>
            <a:audioFile r:link="rId6"/>
            <p:extLst>
              <p:ext uri="{DAA4B4D4-6D71-4841-9C94-3DE7FCFB9230}">
                <p14:media xmlns:p14="http://schemas.microsoft.com/office/powerpoint/2010/main" r:embed="rId5"/>
              </p:ext>
            </p:extLst>
          </p:nvPr>
        </p:nvPicPr>
        <p:blipFill>
          <a:blip r:embed="rId12">
            <a:extLst>
              <a:ext uri="{28A0092B-C50C-407E-A947-70E740481C1C}">
                <a14:useLocalDpi xmlns:a14="http://schemas.microsoft.com/office/drawing/2010/main" val="0"/>
              </a:ext>
            </a:extLst>
          </a:blip>
          <a:srcRect/>
          <a:stretch/>
        </p:blipFill>
        <p:spPr>
          <a:xfrm>
            <a:off x="756973" y="4531168"/>
            <a:ext cx="2659825" cy="1497600"/>
          </a:xfrm>
          <a:prstGeom prst="rect">
            <a:avLst/>
          </a:prstGeom>
        </p:spPr>
      </p:pic>
      <p:pic>
        <p:nvPicPr>
          <p:cNvPr id="12" name="sistemos">
            <a:hlinkClick r:id="" action="ppaction://media"/>
            <a:extLst>
              <a:ext uri="{FF2B5EF4-FFF2-40B4-BE49-F238E27FC236}">
                <a16:creationId xmlns:a16="http://schemas.microsoft.com/office/drawing/2014/main" id="{5BB699BD-3A8C-6A13-A539-881A755585EE}"/>
              </a:ext>
            </a:extLst>
          </p:cNvPr>
          <p:cNvPicPr>
            <a:picLocks noChangeAspect="1"/>
          </p:cNvPicPr>
          <p:nvPr>
            <a:audioFile r:link="rId8"/>
            <p:extLst>
              <p:ext uri="{DAA4B4D4-6D71-4841-9C94-3DE7FCFB9230}">
                <p14:media xmlns:p14="http://schemas.microsoft.com/office/powerpoint/2010/main" r:embed="rId7"/>
              </p:ext>
            </p:extLst>
          </p:nvPr>
        </p:nvPicPr>
        <p:blipFill>
          <a:blip r:embed="rId13">
            <a:extLst>
              <a:ext uri="{28A0092B-C50C-407E-A947-70E740481C1C}">
                <a14:useLocalDpi xmlns:a14="http://schemas.microsoft.com/office/drawing/2010/main" val="0"/>
              </a:ext>
            </a:extLst>
          </a:blip>
          <a:srcRect/>
          <a:stretch/>
        </p:blipFill>
        <p:spPr>
          <a:xfrm>
            <a:off x="3416798" y="4530918"/>
            <a:ext cx="2665735" cy="1497600"/>
          </a:xfrm>
          <a:prstGeom prst="rect">
            <a:avLst/>
          </a:prstGeom>
        </p:spPr>
      </p:pic>
    </p:spTree>
    <p:extLst>
      <p:ext uri="{BB962C8B-B14F-4D97-AF65-F5344CB8AC3E}">
        <p14:creationId xmlns:p14="http://schemas.microsoft.com/office/powerpoint/2010/main" val="21972413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291"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0175" fill="hold"/>
                                        <p:tgtEl>
                                          <p:spTgt spid="8"/>
                                        </p:tgtEl>
                                      </p:cBhvr>
                                    </p:cmd>
                                  </p:childTnLst>
                                </p:cTn>
                              </p:par>
                            </p:childTnLst>
                          </p:cTn>
                        </p:par>
                      </p:childTnLst>
                    </p:cTn>
                  </p:par>
                </p:childTnLst>
              </p:cTn>
              <p:nextCondLst>
                <p:cond evt="onClick" delay="0">
                  <p:tgtEl>
                    <p:spTgt spid="8"/>
                  </p:tgtEl>
                </p:cond>
              </p:nextCondLst>
            </p:seq>
            <p:audio>
              <p:cMediaNode vol="80000">
                <p:cTn id="13" fill="hold" display="0">
                  <p:stCondLst>
                    <p:cond delay="indefinite"/>
                  </p:stCondLst>
                  <p:endCondLst>
                    <p:cond evt="onStopAudio" delay="0">
                      <p:tgtEl>
                        <p:sldTgt/>
                      </p:tgtEl>
                    </p:cond>
                  </p:endCondLst>
                </p:cTn>
                <p:tgtEl>
                  <p:spTgt spid="8"/>
                </p:tgtEl>
              </p:cMediaNode>
            </p:audio>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30151" fill="hold"/>
                                        <p:tgtEl>
                                          <p:spTgt spid="10"/>
                                        </p:tgtEl>
                                      </p:cBhvr>
                                    </p:cmd>
                                  </p:childTnLst>
                                </p:cTn>
                              </p:par>
                            </p:childTnLst>
                          </p:cTn>
                        </p:par>
                      </p:childTnLst>
                    </p:cTn>
                  </p:par>
                </p:childTnLst>
              </p:cTn>
              <p:nextCondLst>
                <p:cond evt="onClick" delay="0">
                  <p:tgtEl>
                    <p:spTgt spid="10"/>
                  </p:tgtEl>
                </p:cond>
              </p:nextCondLst>
            </p:seq>
            <p:audio>
              <p:cMediaNode vol="80000">
                <p:cTn id="19" fill="hold" display="0">
                  <p:stCondLst>
                    <p:cond delay="indefinite"/>
                  </p:stCondLst>
                  <p:endCondLst>
                    <p:cond evt="onStopAudio" delay="0">
                      <p:tgtEl>
                        <p:sldTgt/>
                      </p:tgtEl>
                    </p:cond>
                  </p:endCondLst>
                </p:cTn>
                <p:tgtEl>
                  <p:spTgt spid="10"/>
                </p:tgtEl>
              </p:cMediaNode>
            </p:audio>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28318" fill="hold"/>
                                        <p:tgtEl>
                                          <p:spTgt spid="12"/>
                                        </p:tgtEl>
                                      </p:cBhvr>
                                    </p:cmd>
                                  </p:childTnLst>
                                </p:cTn>
                              </p:par>
                            </p:childTnLst>
                          </p:cTn>
                        </p:par>
                      </p:childTnLst>
                    </p:cTn>
                  </p:par>
                </p:childTnLst>
              </p:cTn>
              <p:nextCondLst>
                <p:cond evt="onClick" delay="0">
                  <p:tgtEl>
                    <p:spTgt spid="12"/>
                  </p:tgtEl>
                </p:cond>
              </p:nextCondLst>
            </p:seq>
            <p:audio>
              <p:cMediaNode vol="80000">
                <p:cTn id="25" fill="hold" display="0">
                  <p:stCondLst>
                    <p:cond delay="indefinite"/>
                  </p:stCondLst>
                  <p:endCondLst>
                    <p:cond evt="onStopAudio" delay="0">
                      <p:tgtEl>
                        <p:sldTgt/>
                      </p:tgtEl>
                    </p:cond>
                  </p:endCondLst>
                </p:cTn>
                <p:tgtEl>
                  <p:spTgt spid="1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a:bodyPr>
          <a:lstStyle/>
          <a:p>
            <a:pPr algn="ctr"/>
            <a:r>
              <a:rPr lang="az-Cyrl-AZ" b="1" dirty="0"/>
              <a:t>Сигналы гражданской защиты</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761801" y="2081883"/>
            <a:ext cx="5048060" cy="4070303"/>
          </a:xfrm>
        </p:spPr>
        <p:txBody>
          <a:bodyPr anchor="ctr">
            <a:normAutofit/>
          </a:bodyPr>
          <a:lstStyle/>
          <a:p>
            <a:pPr marL="0" indent="0">
              <a:buNone/>
            </a:pPr>
            <a:r>
              <a:rPr lang="az-Cyrl-AZ" sz="2400" b="1" dirty="0"/>
              <a:t>Помните!</a:t>
            </a:r>
            <a:endParaRPr lang="en-US" sz="2400" b="1" dirty="0"/>
          </a:p>
          <a:p>
            <a:pPr marL="0" indent="0">
              <a:buNone/>
            </a:pPr>
            <a:r>
              <a:rPr lang="ru-RU" sz="2400" dirty="0"/>
              <a:t>Голосовые сигналы гражданской защиты</a:t>
            </a:r>
            <a:r>
              <a:rPr lang="en-US" sz="2400" dirty="0"/>
              <a:t> </a:t>
            </a:r>
            <a:r>
              <a:rPr lang="ru-RU" sz="2400" dirty="0"/>
              <a:t>предупреждают о конкретных опасностях. В случае ядерной аварии население будет оповещено сигналом гражданской защиты – «Радиационная опасность». Подробнее о каждом из них можно прочитать на сайте </a:t>
            </a:r>
            <a:r>
              <a:rPr lang="ru-RU" sz="2400" dirty="0">
                <a:hlinkClick r:id="rId2"/>
              </a:rPr>
              <a:t>www.lt72.lt</a:t>
            </a:r>
            <a:endParaRPr lang="lt-LT" sz="2400" dirty="0"/>
          </a:p>
        </p:txBody>
      </p:sp>
      <p:pic>
        <p:nvPicPr>
          <p:cNvPr id="5" name="Paveikslėlis 4" descr="Paveikslėlis, kuriame yra ekrano kopija, Šriftas, linija, simbolis&#10;&#10;Automatiškai sugeneruotas aprašymas">
            <a:hlinkClick r:id="rId2"/>
            <a:extLst>
              <a:ext uri="{FF2B5EF4-FFF2-40B4-BE49-F238E27FC236}">
                <a16:creationId xmlns:a16="http://schemas.microsoft.com/office/drawing/2014/main" id="{4C2A5573-DE17-5AA9-3CEC-3909FAD6FD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7536" y="3822168"/>
            <a:ext cx="4926788" cy="942780"/>
          </a:xfrm>
          <a:prstGeom prst="rect">
            <a:avLst/>
          </a:prstGeom>
        </p:spPr>
      </p:pic>
    </p:spTree>
    <p:extLst>
      <p:ext uri="{BB962C8B-B14F-4D97-AF65-F5344CB8AC3E}">
        <p14:creationId xmlns:p14="http://schemas.microsoft.com/office/powerpoint/2010/main" val="42425346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Slide Background">
            <a:extLst>
              <a:ext uri="{FF2B5EF4-FFF2-40B4-BE49-F238E27FC236}">
                <a16:creationId xmlns:a16="http://schemas.microsoft.com/office/drawing/2014/main" id="{FE1EC756-41E9-4FD6-AD48-EF46A2813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8" name="Rectangle 17">
            <a:extLst>
              <a:ext uri="{FF2B5EF4-FFF2-40B4-BE49-F238E27FC236}">
                <a16:creationId xmlns:a16="http://schemas.microsoft.com/office/drawing/2014/main" id="{E66F6371-9EA5-9354-29DC-1D07B921F7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290"/>
            <a:ext cx="12192000" cy="1733407"/>
          </a:xfrm>
          <a:prstGeom prst="rect">
            <a:avLst/>
          </a:prstGeom>
          <a:ln>
            <a:noFill/>
          </a:ln>
          <a:effectLst>
            <a:outerShdw blurRad="254000" dist="38100" dir="5460000" sx="94000" sy="94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995" y="307447"/>
            <a:ext cx="10693884" cy="1109932"/>
          </a:xfrm>
        </p:spPr>
        <p:txBody>
          <a:bodyPr>
            <a:normAutofit/>
          </a:bodyPr>
          <a:lstStyle/>
          <a:p>
            <a:pPr algn="ctr"/>
            <a:r>
              <a:rPr lang="ru-RU" sz="3700" b="1" dirty="0"/>
              <a:t>Настройка телефона на получение мобильных оповещений для жителей</a:t>
            </a:r>
            <a:endParaRPr lang="lt-LT" sz="3700" dirty="0"/>
          </a:p>
        </p:txBody>
      </p:sp>
      <p:pic>
        <p:nvPicPr>
          <p:cNvPr id="5" name="Picture 4" descr="A cell phone with a warning sign&#10;&#10;Description automatically generated">
            <a:extLst>
              <a:ext uri="{FF2B5EF4-FFF2-40B4-BE49-F238E27FC236}">
                <a16:creationId xmlns:a16="http://schemas.microsoft.com/office/drawing/2014/main" id="{362B10E3-44FC-3780-74AA-021C9F185B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122" y="2612992"/>
            <a:ext cx="5804955" cy="3265286"/>
          </a:xfrm>
          <a:prstGeom prst="rect">
            <a:avLst/>
          </a:prstGeom>
        </p:spPr>
      </p:pic>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7190509" y="2357888"/>
            <a:ext cx="4265370" cy="3902635"/>
          </a:xfrm>
        </p:spPr>
        <p:txBody>
          <a:bodyPr anchor="ctr">
            <a:normAutofit/>
          </a:bodyPr>
          <a:lstStyle/>
          <a:p>
            <a:pPr marL="0" indent="0">
              <a:buNone/>
            </a:pPr>
            <a:r>
              <a:rPr lang="ru-RU" sz="2200" dirty="0"/>
              <a:t>Предупредительные сообщения  можно получать на мобильные телефоны, на которых активирована функция приема сообщений.</a:t>
            </a:r>
            <a:endParaRPr lang="en-US" sz="2200" dirty="0"/>
          </a:p>
          <a:p>
            <a:pPr marL="0" indent="0">
              <a:buNone/>
            </a:pPr>
            <a:endParaRPr lang="en-US" sz="2200" dirty="0"/>
          </a:p>
          <a:p>
            <a:pPr marL="0" indent="0">
              <a:buNone/>
            </a:pPr>
            <a:r>
              <a:rPr lang="az-Cyrl-AZ" sz="2200" dirty="0"/>
              <a:t>Предупредительные сообщения</a:t>
            </a:r>
            <a:r>
              <a:rPr lang="en-US" sz="2200" dirty="0"/>
              <a:t> </a:t>
            </a:r>
            <a:r>
              <a:rPr lang="ru-RU" sz="2200" dirty="0"/>
              <a:t>можно получать на разных языках. </a:t>
            </a:r>
            <a:endParaRPr lang="en-US" sz="2200" dirty="0"/>
          </a:p>
        </p:txBody>
      </p:sp>
    </p:spTree>
    <p:extLst>
      <p:ext uri="{BB962C8B-B14F-4D97-AF65-F5344CB8AC3E}">
        <p14:creationId xmlns:p14="http://schemas.microsoft.com/office/powerpoint/2010/main" val="11155252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fontScale="90000"/>
          </a:bodyPr>
          <a:lstStyle/>
          <a:p>
            <a:pPr algn="ctr"/>
            <a:r>
              <a:rPr lang="ru-RU" b="1" dirty="0"/>
              <a:t>Настройка телефона на получение мобильных оповещений для жителей</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761801" y="2249765"/>
            <a:ext cx="5048060" cy="4070303"/>
          </a:xfrm>
        </p:spPr>
        <p:txBody>
          <a:bodyPr anchor="ctr">
            <a:normAutofit/>
          </a:bodyPr>
          <a:lstStyle/>
          <a:p>
            <a:pPr marL="0" indent="0">
              <a:buNone/>
            </a:pPr>
            <a:r>
              <a:rPr lang="ru-RU" sz="2400" b="1" dirty="0"/>
              <a:t>О том, как проверить и настроить функцию оповещения на своем мобильном телефоне, читайте здесь:</a:t>
            </a:r>
            <a:endParaRPr lang="lt-LT" sz="2400" dirty="0"/>
          </a:p>
        </p:txBody>
      </p:sp>
      <p:pic>
        <p:nvPicPr>
          <p:cNvPr id="4" name="Paveikslėlis 3" descr="Paveikslėlis, kuriame yra ekrano kopija, Šriftas, linija, simbolis&#10;&#10;Automatiškai sugeneruotas aprašymas">
            <a:hlinkClick r:id="rId2"/>
            <a:extLst>
              <a:ext uri="{FF2B5EF4-FFF2-40B4-BE49-F238E27FC236}">
                <a16:creationId xmlns:a16="http://schemas.microsoft.com/office/drawing/2014/main" id="{83BB9DDA-B959-268D-6409-18D2F18AC5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1662" y="3813526"/>
            <a:ext cx="4926788" cy="942780"/>
          </a:xfrm>
          <a:prstGeom prst="rect">
            <a:avLst/>
          </a:prstGeom>
        </p:spPr>
      </p:pic>
    </p:spTree>
    <p:extLst>
      <p:ext uri="{BB962C8B-B14F-4D97-AF65-F5344CB8AC3E}">
        <p14:creationId xmlns:p14="http://schemas.microsoft.com/office/powerpoint/2010/main" val="19909752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fontScale="90000"/>
          </a:bodyPr>
          <a:lstStyle/>
          <a:p>
            <a:pPr algn="ctr"/>
            <a:r>
              <a:rPr lang="ru-RU" b="1" dirty="0"/>
              <a:t>Настройка телефона на получение мобильных оповещений для жителей</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a:bodyPr>
          <a:lstStyle/>
          <a:p>
            <a:pPr marL="0" indent="0">
              <a:buNone/>
            </a:pPr>
            <a:r>
              <a:rPr lang="az-Cyrl-AZ" sz="2400" b="1" dirty="0"/>
              <a:t>Помните!</a:t>
            </a:r>
            <a:endParaRPr lang="en-US" sz="2400" b="1" dirty="0"/>
          </a:p>
          <a:p>
            <a:pPr marL="0" indent="0">
              <a:buNone/>
            </a:pPr>
            <a:r>
              <a:rPr lang="ru-RU" sz="2400" dirty="0"/>
              <a:t>Узнать, все ли настроено правильно, можно при проверке системы оповещения жителей. О такой проверке жители информируются заранее через средства массовой информации.</a:t>
            </a:r>
            <a:endParaRPr lang="lt-LT" sz="2400" dirty="0"/>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17496558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a:bodyPr>
          <a:lstStyle/>
          <a:p>
            <a:pPr algn="ctr"/>
            <a:r>
              <a:rPr lang="az-Cyrl-AZ" sz="4000" b="1" dirty="0">
                <a:latin typeface="Switzer" pitchFamily="50" charset="-70"/>
              </a:rPr>
              <a:t>Ядерные или радиологические аварии</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a:bodyPr>
          <a:lstStyle/>
          <a:p>
            <a:pPr marL="0" indent="0">
              <a:buNone/>
            </a:pPr>
            <a:r>
              <a:rPr lang="ru-RU" sz="2400" b="1" dirty="0"/>
              <a:t>Ядерная авария может произойти: </a:t>
            </a:r>
          </a:p>
          <a:p>
            <a:pPr marL="0" indent="0">
              <a:buNone/>
            </a:pPr>
            <a:r>
              <a:rPr lang="ru-RU" sz="2400" dirty="0"/>
              <a:t>на подводных лодках, ледоколах и других судах с ядерными реакторами.</a:t>
            </a:r>
            <a:endParaRPr lang="lt-LT" sz="2400" dirty="0"/>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26048859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Slide Background">
            <a:extLst>
              <a:ext uri="{FF2B5EF4-FFF2-40B4-BE49-F238E27FC236}">
                <a16:creationId xmlns:a16="http://schemas.microsoft.com/office/drawing/2014/main" id="{FE1EC756-41E9-4FD6-AD48-EF46A2813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8" name="Rectangle 17">
            <a:extLst>
              <a:ext uri="{FF2B5EF4-FFF2-40B4-BE49-F238E27FC236}">
                <a16:creationId xmlns:a16="http://schemas.microsoft.com/office/drawing/2014/main" id="{E66F6371-9EA5-9354-29DC-1D07B921F7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290"/>
            <a:ext cx="12192000" cy="1733407"/>
          </a:xfrm>
          <a:prstGeom prst="rect">
            <a:avLst/>
          </a:prstGeom>
          <a:ln>
            <a:noFill/>
          </a:ln>
          <a:effectLst>
            <a:outerShdw blurRad="254000" dist="38100" dir="5460000" sx="94000" sy="94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995" y="307447"/>
            <a:ext cx="10693884" cy="1109932"/>
          </a:xfrm>
        </p:spPr>
        <p:txBody>
          <a:bodyPr>
            <a:normAutofit/>
          </a:bodyPr>
          <a:lstStyle/>
          <a:p>
            <a:pPr algn="ctr"/>
            <a:r>
              <a:rPr lang="ru-RU" sz="3700" b="1" dirty="0"/>
              <a:t>Основные функции ответственных органов в случае ядерной аварии, полезные ссылки</a:t>
            </a:r>
            <a:endParaRPr lang="lt-LT" sz="37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761995" y="2357888"/>
            <a:ext cx="10693884" cy="3902635"/>
          </a:xfrm>
        </p:spPr>
        <p:txBody>
          <a:bodyPr anchor="ctr">
            <a:normAutofit/>
          </a:bodyPr>
          <a:lstStyle/>
          <a:p>
            <a:pPr marL="0" indent="0">
              <a:lnSpc>
                <a:spcPct val="100000"/>
              </a:lnSpc>
              <a:buNone/>
            </a:pPr>
            <a:r>
              <a:rPr lang="ru-RU" sz="2400" dirty="0"/>
              <a:t>В случае ядерной аварии </a:t>
            </a:r>
            <a:r>
              <a:rPr lang="ru-RU" sz="2400" b="1" dirty="0"/>
              <a:t>в Государственном плане по защите населения в случае ядерной или радиологической аварии </a:t>
            </a:r>
            <a:r>
              <a:rPr lang="ru-RU" sz="2400" dirty="0"/>
              <a:t>подробно описаны организация и проведение защитных мероприятий, организация управления чрезвычайными ситуациями на государственном уровне и функции ответственных органов. В случае возникновения столь сложной ситуации в работу вовлекаются многие государственные и муниципальные органы власти, а также неправительственные организации и добровольцы.</a:t>
            </a:r>
            <a:endParaRPr lang="lt-LT" sz="2400" dirty="0"/>
          </a:p>
        </p:txBody>
      </p:sp>
    </p:spTree>
    <p:extLst>
      <p:ext uri="{BB962C8B-B14F-4D97-AF65-F5344CB8AC3E}">
        <p14:creationId xmlns:p14="http://schemas.microsoft.com/office/powerpoint/2010/main" val="19681504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chor="t">
            <a:noAutofit/>
          </a:bodyPr>
          <a:lstStyle/>
          <a:p>
            <a:pPr algn="ctr"/>
            <a:r>
              <a:rPr lang="ru-RU" sz="3600" b="1" dirty="0"/>
              <a:t>Основные функции ответственных органов в случае ядерной аварии, полезные ссылки</a:t>
            </a:r>
            <a:endParaRPr lang="lt-LT" sz="36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fontScale="92500" lnSpcReduction="20000"/>
          </a:bodyPr>
          <a:lstStyle/>
          <a:p>
            <a:pPr>
              <a:buFont typeface="Arial" panose="020B0604020202020204" pitchFamily="34" charset="0"/>
              <a:buChar char="•"/>
            </a:pPr>
            <a:r>
              <a:rPr lang="ru-RU" sz="2400" dirty="0"/>
              <a:t>Контроль уровня ионизирующего излучения (гамма-мониторинг) и раннее оповещение о превышении установленного уровня мощности дозы гамма-излучения в окружающей среде.</a:t>
            </a:r>
            <a:endParaRPr lang="en-US" sz="2400" dirty="0"/>
          </a:p>
          <a:p>
            <a:pPr>
              <a:buFont typeface="Arial" panose="020B0604020202020204" pitchFamily="34" charset="0"/>
              <a:buChar char="•"/>
            </a:pPr>
            <a:r>
              <a:rPr lang="ru-RU" sz="2400" dirty="0"/>
              <a:t>Прогнозирование облучения населения и возможного воздействия на него последствий ядерной и/или радиологической аварии.</a:t>
            </a:r>
            <a:endParaRPr lang="en-US" sz="2400" dirty="0"/>
          </a:p>
          <a:p>
            <a:pPr>
              <a:buFont typeface="Arial" panose="020B0604020202020204" pitchFamily="34" charset="0"/>
              <a:buChar char="•"/>
            </a:pPr>
            <a:r>
              <a:rPr lang="ru-RU" sz="2400" dirty="0"/>
              <a:t>Рекомендации по применению защитных мер.</a:t>
            </a:r>
            <a:endParaRPr lang="en-US" sz="2400" dirty="0"/>
          </a:p>
          <a:p>
            <a:pPr>
              <a:buFont typeface="Arial" panose="020B0604020202020204" pitchFamily="34" charset="0"/>
              <a:buChar char="•"/>
            </a:pPr>
            <a:r>
              <a:rPr lang="ru-RU" sz="2400" dirty="0"/>
              <a:t>Организация, координация и участие в радиологических исследованиях.</a:t>
            </a:r>
            <a:endParaRPr lang="lt-LT" sz="2400" dirty="0"/>
          </a:p>
        </p:txBody>
      </p:sp>
      <p:sp>
        <p:nvSpPr>
          <p:cNvPr id="14" name="Stačiakampis 13">
            <a:extLst>
              <a:ext uri="{FF2B5EF4-FFF2-40B4-BE49-F238E27FC236}">
                <a16:creationId xmlns:a16="http://schemas.microsoft.com/office/drawing/2014/main" id="{C7787921-05A1-EF00-541D-3A926AE1BA68}"/>
              </a:ext>
            </a:extLst>
          </p:cNvPr>
          <p:cNvSpPr/>
          <p:nvPr/>
        </p:nvSpPr>
        <p:spPr>
          <a:xfrm>
            <a:off x="761800" y="2249766"/>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5" name="Paveikslėlis 4" descr="Paveikslėlis, kuriame yra ekrano kopija, tekstas, Šriftas, Grafika&#10;&#10;Automatiškai sugeneruotas aprašymas">
            <a:hlinkClick r:id="rId3"/>
            <a:extLst>
              <a:ext uri="{FF2B5EF4-FFF2-40B4-BE49-F238E27FC236}">
                <a16:creationId xmlns:a16="http://schemas.microsoft.com/office/drawing/2014/main" id="{3854B21B-B89C-777D-834D-87A62D7CBC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8137" y="5163802"/>
            <a:ext cx="3745793" cy="716788"/>
          </a:xfrm>
          <a:prstGeom prst="rect">
            <a:avLst/>
          </a:prstGeom>
        </p:spPr>
      </p:pic>
    </p:spTree>
    <p:extLst>
      <p:ext uri="{BB962C8B-B14F-4D97-AF65-F5344CB8AC3E}">
        <p14:creationId xmlns:p14="http://schemas.microsoft.com/office/powerpoint/2010/main" val="39833270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Autofit/>
          </a:bodyPr>
          <a:lstStyle/>
          <a:p>
            <a:pPr algn="ctr"/>
            <a:r>
              <a:rPr lang="ru-RU" sz="3600" b="1" dirty="0"/>
              <a:t>Основные функции ответственных органов в случае ядерной аварии, полезные ссылки</a:t>
            </a:r>
            <a:endParaRPr lang="lt-LT" sz="36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fontScale="85000" lnSpcReduction="10000"/>
          </a:bodyPr>
          <a:lstStyle/>
          <a:p>
            <a:pPr>
              <a:buFont typeface="Arial" panose="020B0604020202020204" pitchFamily="34" charset="0"/>
              <a:buChar char="•"/>
            </a:pPr>
            <a:r>
              <a:rPr lang="ru-RU" sz="2400" dirty="0"/>
              <a:t>Предупреждение и информирование населения, государственных и муниципальных учреждений и органов об угрозе или возникновении чрезвычайной ситуации государственного уровня, ее возможных последствиях, мерах по их ликвидации и способах защиты населения</a:t>
            </a:r>
            <a:r>
              <a:rPr lang="lt-LT" sz="2400" dirty="0"/>
              <a:t> </a:t>
            </a:r>
            <a:r>
              <a:rPr lang="ru-RU" sz="2400" dirty="0"/>
              <a:t>во время чрезвычайной ситуации государственного уровня.</a:t>
            </a:r>
            <a:endParaRPr lang="en-US" sz="2400" dirty="0"/>
          </a:p>
          <a:p>
            <a:pPr>
              <a:buFont typeface="Arial" panose="020B0604020202020204" pitchFamily="34" charset="0"/>
              <a:buChar char="•"/>
            </a:pPr>
            <a:r>
              <a:rPr lang="ru-RU" sz="2400" dirty="0"/>
              <a:t>Проведение оценки (рекогносцировки) территории, загрязненной радиоактивными веществами.</a:t>
            </a:r>
            <a:endParaRPr lang="en-US" sz="2400" dirty="0"/>
          </a:p>
          <a:p>
            <a:pPr>
              <a:buFont typeface="Arial" panose="020B0604020202020204" pitchFamily="34" charset="0"/>
              <a:buChar char="•"/>
            </a:pPr>
            <a:r>
              <a:rPr lang="ru-RU" sz="2400" dirty="0"/>
              <a:t>Оказание помощи самоуправлениям в организации эвакуации и дезактивации населения.</a:t>
            </a:r>
            <a:endParaRPr lang="lt-LT" sz="2400" dirty="0"/>
          </a:p>
        </p:txBody>
      </p:sp>
      <p:sp>
        <p:nvSpPr>
          <p:cNvPr id="14" name="Stačiakampis 13">
            <a:extLst>
              <a:ext uri="{FF2B5EF4-FFF2-40B4-BE49-F238E27FC236}">
                <a16:creationId xmlns:a16="http://schemas.microsoft.com/office/drawing/2014/main" id="{C7787921-05A1-EF00-541D-3A926AE1BA68}"/>
              </a:ext>
            </a:extLst>
          </p:cNvPr>
          <p:cNvSpPr/>
          <p:nvPr/>
        </p:nvSpPr>
        <p:spPr>
          <a:xfrm>
            <a:off x="761800" y="2249766"/>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5" name="Paveikslėlis 4" descr="Paveikslėlis, kuriame yra ekrano kopija, Šriftas, tekstas, linija&#10;&#10;Automatiškai sugeneruotas aprašymas">
            <a:hlinkClick r:id="rId3"/>
            <a:extLst>
              <a:ext uri="{FF2B5EF4-FFF2-40B4-BE49-F238E27FC236}">
                <a16:creationId xmlns:a16="http://schemas.microsoft.com/office/drawing/2014/main" id="{B718A00C-E10E-51C0-069E-3C4570CF34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9150" y="5163802"/>
            <a:ext cx="3743768" cy="716400"/>
          </a:xfrm>
          <a:prstGeom prst="rect">
            <a:avLst/>
          </a:prstGeom>
        </p:spPr>
      </p:pic>
    </p:spTree>
    <p:extLst>
      <p:ext uri="{BB962C8B-B14F-4D97-AF65-F5344CB8AC3E}">
        <p14:creationId xmlns:p14="http://schemas.microsoft.com/office/powerpoint/2010/main" val="14320987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Autofit/>
          </a:bodyPr>
          <a:lstStyle/>
          <a:p>
            <a:pPr algn="ctr"/>
            <a:r>
              <a:rPr lang="ru-RU" sz="3600" b="1" dirty="0"/>
              <a:t>Основные функции ответственных органов в случае ядерной аварии, полезные ссылки</a:t>
            </a:r>
            <a:endParaRPr lang="lt-LT" sz="36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a:bodyPr>
          <a:lstStyle/>
          <a:p>
            <a:r>
              <a:rPr lang="ru-RU" sz="2400" dirty="0"/>
              <a:t>Оценка ситуации и прогнозирование хода развития чрезвычайной ситуации, а также предоставление информации другим органам власти о чрезвычайной ситуации.</a:t>
            </a:r>
            <a:endParaRPr lang="lt-LT" sz="2400" dirty="0"/>
          </a:p>
        </p:txBody>
      </p:sp>
      <p:sp>
        <p:nvSpPr>
          <p:cNvPr id="14" name="Stačiakampis 13">
            <a:extLst>
              <a:ext uri="{FF2B5EF4-FFF2-40B4-BE49-F238E27FC236}">
                <a16:creationId xmlns:a16="http://schemas.microsoft.com/office/drawing/2014/main" id="{C7787921-05A1-EF00-541D-3A926AE1BA68}"/>
              </a:ext>
            </a:extLst>
          </p:cNvPr>
          <p:cNvSpPr/>
          <p:nvPr/>
        </p:nvSpPr>
        <p:spPr>
          <a:xfrm>
            <a:off x="761800" y="2249766"/>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5" name="Paveikslėlis 4" descr="Paveikslėlis, kuriame yra ekrano kopija, Šriftas, tekstas, Grafika&#10;&#10;Automatiškai sugeneruotas aprašymas">
            <a:hlinkClick r:id="rId3"/>
            <a:extLst>
              <a:ext uri="{FF2B5EF4-FFF2-40B4-BE49-F238E27FC236}">
                <a16:creationId xmlns:a16="http://schemas.microsoft.com/office/drawing/2014/main" id="{F43A8773-0AAF-1BA3-0D0D-AFE84941D0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9150" y="5163802"/>
            <a:ext cx="3743768" cy="716400"/>
          </a:xfrm>
          <a:prstGeom prst="rect">
            <a:avLst/>
          </a:prstGeom>
        </p:spPr>
      </p:pic>
    </p:spTree>
    <p:extLst>
      <p:ext uri="{BB962C8B-B14F-4D97-AF65-F5344CB8AC3E}">
        <p14:creationId xmlns:p14="http://schemas.microsoft.com/office/powerpoint/2010/main" val="42826654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Autofit/>
          </a:bodyPr>
          <a:lstStyle/>
          <a:p>
            <a:pPr algn="ctr"/>
            <a:r>
              <a:rPr lang="ru-RU" sz="3600" b="1" dirty="0"/>
              <a:t>Основные функции ответственных органов в случае ядерной аварии, полезные ссылки</a:t>
            </a:r>
            <a:endParaRPr lang="lt-LT" sz="36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a:bodyPr>
          <a:lstStyle/>
          <a:p>
            <a:pPr>
              <a:buFont typeface="Arial" panose="020B0604020202020204" pitchFamily="34" charset="0"/>
              <a:buChar char="•"/>
            </a:pPr>
            <a:r>
              <a:rPr lang="ru-RU" sz="2400" dirty="0"/>
              <a:t>Обеспечение регулирования дорожного движения во время и после эвакуации населения.</a:t>
            </a:r>
            <a:endParaRPr lang="en-US" sz="2400" dirty="0"/>
          </a:p>
          <a:p>
            <a:pPr>
              <a:buFont typeface="Arial" panose="020B0604020202020204" pitchFamily="34" charset="0"/>
              <a:buChar char="•"/>
            </a:pPr>
            <a:r>
              <a:rPr lang="ru-RU" sz="2400" dirty="0"/>
              <a:t>Пресечение и блокирование загрязненной радионуклидами территории, обеспечение защиты периметра.</a:t>
            </a:r>
            <a:endParaRPr lang="en-US" sz="2400" dirty="0"/>
          </a:p>
          <a:p>
            <a:pPr>
              <a:buFont typeface="Arial" panose="020B0604020202020204" pitchFamily="34" charset="0"/>
              <a:buChar char="•"/>
            </a:pPr>
            <a:r>
              <a:rPr lang="ru-RU" sz="2400" dirty="0"/>
              <a:t>Обеспечение общественного порядка в местах массового скопления людей.</a:t>
            </a:r>
            <a:endParaRPr lang="lt-LT" sz="2400" dirty="0"/>
          </a:p>
        </p:txBody>
      </p:sp>
      <p:sp>
        <p:nvSpPr>
          <p:cNvPr id="14" name="Stačiakampis 13">
            <a:extLst>
              <a:ext uri="{FF2B5EF4-FFF2-40B4-BE49-F238E27FC236}">
                <a16:creationId xmlns:a16="http://schemas.microsoft.com/office/drawing/2014/main" id="{C7787921-05A1-EF00-541D-3A926AE1BA68}"/>
              </a:ext>
            </a:extLst>
          </p:cNvPr>
          <p:cNvSpPr/>
          <p:nvPr/>
        </p:nvSpPr>
        <p:spPr>
          <a:xfrm>
            <a:off x="761800" y="2249766"/>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5" name="Paveikslėlis 4" descr="Paveikslėlis, kuriame yra Šriftas, ekrano kopija, tekstas, linija&#10;&#10;Automatiškai sugeneruotas aprašymas">
            <a:hlinkClick r:id="rId3"/>
            <a:extLst>
              <a:ext uri="{FF2B5EF4-FFF2-40B4-BE49-F238E27FC236}">
                <a16:creationId xmlns:a16="http://schemas.microsoft.com/office/drawing/2014/main" id="{6FBFA20C-3F15-180D-8DA0-9F8CFEF14B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9150" y="5163802"/>
            <a:ext cx="3743768" cy="716400"/>
          </a:xfrm>
          <a:prstGeom prst="rect">
            <a:avLst/>
          </a:prstGeom>
        </p:spPr>
      </p:pic>
    </p:spTree>
    <p:extLst>
      <p:ext uri="{BB962C8B-B14F-4D97-AF65-F5344CB8AC3E}">
        <p14:creationId xmlns:p14="http://schemas.microsoft.com/office/powerpoint/2010/main" val="13693014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Autofit/>
          </a:bodyPr>
          <a:lstStyle/>
          <a:p>
            <a:pPr algn="ctr"/>
            <a:r>
              <a:rPr lang="ru-RU" sz="3600" b="1" dirty="0"/>
              <a:t>Основные функции ответственных органов в случае ядерной аварии, полезные ссылки</a:t>
            </a:r>
            <a:endParaRPr lang="lt-LT" sz="36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a:bodyPr>
          <a:lstStyle/>
          <a:p>
            <a:pPr>
              <a:buFont typeface="Arial" panose="020B0604020202020204" pitchFamily="34" charset="0"/>
              <a:buChar char="•"/>
            </a:pPr>
            <a:r>
              <a:rPr lang="ru-RU" sz="2400" dirty="0"/>
              <a:t>Предоставление рекомендаций</a:t>
            </a:r>
            <a:r>
              <a:rPr lang="lt-LT" sz="2400" dirty="0"/>
              <a:t> </a:t>
            </a:r>
            <a:r>
              <a:rPr lang="ru-RU" sz="2400" dirty="0"/>
              <a:t>населению по применению таблеток йодида калия.</a:t>
            </a:r>
            <a:endParaRPr lang="en-US" sz="2400" dirty="0"/>
          </a:p>
          <a:p>
            <a:pPr>
              <a:buFont typeface="Arial" panose="020B0604020202020204" pitchFamily="34" charset="0"/>
              <a:buChar char="•"/>
            </a:pPr>
            <a:r>
              <a:rPr lang="ru-RU" sz="2400" dirty="0"/>
              <a:t>Координация работы учреждений</a:t>
            </a:r>
            <a:r>
              <a:rPr lang="lt-LT" sz="2400" dirty="0"/>
              <a:t> </a:t>
            </a:r>
            <a:r>
              <a:rPr lang="ru-RU" sz="2400" dirty="0"/>
              <a:t>индивидуального медицинского обслуживания.</a:t>
            </a:r>
            <a:endParaRPr lang="lt-LT" sz="2400" dirty="0"/>
          </a:p>
        </p:txBody>
      </p:sp>
      <p:sp>
        <p:nvSpPr>
          <p:cNvPr id="14" name="Stačiakampis 13">
            <a:extLst>
              <a:ext uri="{FF2B5EF4-FFF2-40B4-BE49-F238E27FC236}">
                <a16:creationId xmlns:a16="http://schemas.microsoft.com/office/drawing/2014/main" id="{C7787921-05A1-EF00-541D-3A926AE1BA68}"/>
              </a:ext>
            </a:extLst>
          </p:cNvPr>
          <p:cNvSpPr/>
          <p:nvPr/>
        </p:nvSpPr>
        <p:spPr>
          <a:xfrm>
            <a:off x="761800" y="2251299"/>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5" name="Paveikslėlis 4" descr="Paveikslėlis, kuriame yra ekrano kopija, Šriftas, tekstas, linija&#10;&#10;Automatiškai sugeneruotas aprašymas">
            <a:hlinkClick r:id="rId3"/>
            <a:extLst>
              <a:ext uri="{FF2B5EF4-FFF2-40B4-BE49-F238E27FC236}">
                <a16:creationId xmlns:a16="http://schemas.microsoft.com/office/drawing/2014/main" id="{4951F5F0-5B5E-F254-F96D-3A4C1FFBFC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9150" y="5165335"/>
            <a:ext cx="3743768" cy="716400"/>
          </a:xfrm>
          <a:prstGeom prst="rect">
            <a:avLst/>
          </a:prstGeom>
        </p:spPr>
      </p:pic>
    </p:spTree>
    <p:extLst>
      <p:ext uri="{BB962C8B-B14F-4D97-AF65-F5344CB8AC3E}">
        <p14:creationId xmlns:p14="http://schemas.microsoft.com/office/powerpoint/2010/main" val="4841613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Autofit/>
          </a:bodyPr>
          <a:lstStyle/>
          <a:p>
            <a:pPr algn="ctr"/>
            <a:r>
              <a:rPr lang="ru-RU" sz="3600" b="1" dirty="0"/>
              <a:t>Основные функции ответственных органов в случае ядерной аварии, полезные ссылки</a:t>
            </a:r>
            <a:endParaRPr lang="lt-LT" sz="36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4804020" cy="4070303"/>
          </a:xfrm>
        </p:spPr>
        <p:txBody>
          <a:bodyPr anchor="ctr">
            <a:normAutofit/>
          </a:bodyPr>
          <a:lstStyle/>
          <a:p>
            <a:r>
              <a:rPr lang="ru-RU" sz="2400" dirty="0"/>
              <a:t>Обеспечение поддержки</a:t>
            </a:r>
            <a:r>
              <a:rPr lang="lt-LT" sz="2400" dirty="0"/>
              <a:t> </a:t>
            </a:r>
            <a:r>
              <a:rPr lang="ru-RU" sz="2400" dirty="0"/>
              <a:t>военных подразделений </a:t>
            </a:r>
            <a:r>
              <a:rPr lang="az-Cyrl-AZ" sz="2400" dirty="0"/>
              <a:t>силам</a:t>
            </a:r>
            <a:r>
              <a:rPr lang="ru-RU" sz="2400" dirty="0"/>
              <a:t> гражданской защиты.</a:t>
            </a:r>
            <a:endParaRPr lang="lt-LT" sz="2400" dirty="0"/>
          </a:p>
        </p:txBody>
      </p:sp>
      <p:sp>
        <p:nvSpPr>
          <p:cNvPr id="14" name="Stačiakampis 13">
            <a:extLst>
              <a:ext uri="{FF2B5EF4-FFF2-40B4-BE49-F238E27FC236}">
                <a16:creationId xmlns:a16="http://schemas.microsoft.com/office/drawing/2014/main" id="{C7787921-05A1-EF00-541D-3A926AE1BA68}"/>
              </a:ext>
            </a:extLst>
          </p:cNvPr>
          <p:cNvSpPr/>
          <p:nvPr/>
        </p:nvSpPr>
        <p:spPr>
          <a:xfrm>
            <a:off x="761800" y="2249766"/>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5" name="Paveikslėlis 4" descr="Paveikslėlis, kuriame yra ekrano kopija, Šriftas, tekstas, Grafika&#10;&#10;Automatiškai sugeneruotas aprašymas">
            <a:hlinkClick r:id="rId3"/>
            <a:extLst>
              <a:ext uri="{FF2B5EF4-FFF2-40B4-BE49-F238E27FC236}">
                <a16:creationId xmlns:a16="http://schemas.microsoft.com/office/drawing/2014/main" id="{1D2EA976-52F5-A005-7519-D0ACAA253F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9150" y="5163802"/>
            <a:ext cx="3743768" cy="716400"/>
          </a:xfrm>
          <a:prstGeom prst="rect">
            <a:avLst/>
          </a:prstGeom>
        </p:spPr>
      </p:pic>
    </p:spTree>
    <p:extLst>
      <p:ext uri="{BB962C8B-B14F-4D97-AF65-F5344CB8AC3E}">
        <p14:creationId xmlns:p14="http://schemas.microsoft.com/office/powerpoint/2010/main" val="25393823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Autofit/>
          </a:bodyPr>
          <a:lstStyle/>
          <a:p>
            <a:pPr algn="ctr"/>
            <a:r>
              <a:rPr lang="ru-RU" sz="3600" b="1" dirty="0"/>
              <a:t>Основные функции ответственных органов в случае ядерной аварии, полезные ссылки</a:t>
            </a:r>
            <a:endParaRPr lang="lt-LT" sz="36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a:bodyPr>
          <a:lstStyle/>
          <a:p>
            <a:r>
              <a:rPr lang="ru-RU" sz="2400" dirty="0"/>
              <a:t>Предложения по социальной помощи эвакуированному и пострадавшему населению.</a:t>
            </a:r>
            <a:endParaRPr lang="lt-LT" sz="2400" dirty="0"/>
          </a:p>
        </p:txBody>
      </p:sp>
      <p:sp>
        <p:nvSpPr>
          <p:cNvPr id="14" name="Stačiakampis 13">
            <a:extLst>
              <a:ext uri="{FF2B5EF4-FFF2-40B4-BE49-F238E27FC236}">
                <a16:creationId xmlns:a16="http://schemas.microsoft.com/office/drawing/2014/main" id="{C7787921-05A1-EF00-541D-3A926AE1BA68}"/>
              </a:ext>
            </a:extLst>
          </p:cNvPr>
          <p:cNvSpPr/>
          <p:nvPr/>
        </p:nvSpPr>
        <p:spPr>
          <a:xfrm>
            <a:off x="761800" y="2272354"/>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5" name="Paveikslėlis 4" descr="Paveikslėlis, kuriame yra ekrano kopija, Šriftas, tekstas, Grafika&#10;&#10;Automatiškai sugeneruotas aprašymas">
            <a:hlinkClick r:id="rId3"/>
            <a:extLst>
              <a:ext uri="{FF2B5EF4-FFF2-40B4-BE49-F238E27FC236}">
                <a16:creationId xmlns:a16="http://schemas.microsoft.com/office/drawing/2014/main" id="{4DCC45C4-4F1F-49A5-364E-081B0D42CC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9150" y="5185609"/>
            <a:ext cx="3743768" cy="716400"/>
          </a:xfrm>
          <a:prstGeom prst="rect">
            <a:avLst/>
          </a:prstGeom>
        </p:spPr>
      </p:pic>
    </p:spTree>
    <p:extLst>
      <p:ext uri="{BB962C8B-B14F-4D97-AF65-F5344CB8AC3E}">
        <p14:creationId xmlns:p14="http://schemas.microsoft.com/office/powerpoint/2010/main" val="15134395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Autofit/>
          </a:bodyPr>
          <a:lstStyle/>
          <a:p>
            <a:pPr algn="ctr"/>
            <a:r>
              <a:rPr lang="ru-RU" sz="3600" b="1" dirty="0"/>
              <a:t>Основные функции ответственных органов в случае ядерной аварии, полезные ссылки</a:t>
            </a:r>
            <a:endParaRPr lang="lt-LT" sz="36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39" y="2249766"/>
            <a:ext cx="5637141" cy="4070303"/>
          </a:xfrm>
        </p:spPr>
        <p:txBody>
          <a:bodyPr anchor="ctr">
            <a:normAutofit/>
          </a:bodyPr>
          <a:lstStyle/>
          <a:p>
            <a:r>
              <a:rPr lang="ru-RU" sz="2400" dirty="0"/>
              <a:t>Предоставление специализированных гидрометеорологических прогнозов органам власти.</a:t>
            </a:r>
            <a:endParaRPr lang="lt-LT" sz="2400" dirty="0"/>
          </a:p>
        </p:txBody>
      </p:sp>
      <p:sp>
        <p:nvSpPr>
          <p:cNvPr id="14" name="Stačiakampis 13">
            <a:extLst>
              <a:ext uri="{FF2B5EF4-FFF2-40B4-BE49-F238E27FC236}">
                <a16:creationId xmlns:a16="http://schemas.microsoft.com/office/drawing/2014/main" id="{C7787921-05A1-EF00-541D-3A926AE1BA68}"/>
              </a:ext>
            </a:extLst>
          </p:cNvPr>
          <p:cNvSpPr/>
          <p:nvPr/>
        </p:nvSpPr>
        <p:spPr>
          <a:xfrm>
            <a:off x="761800" y="2249766"/>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5" name="Paveikslėlis 4" descr="Paveikslėlis, kuriame yra ekrano kopija, Šriftas, tekstas, Grafika&#10;&#10;Automatiškai sugeneruotas aprašymas">
            <a:hlinkClick r:id="rId3"/>
            <a:extLst>
              <a:ext uri="{FF2B5EF4-FFF2-40B4-BE49-F238E27FC236}">
                <a16:creationId xmlns:a16="http://schemas.microsoft.com/office/drawing/2014/main" id="{9F541990-3802-563D-183F-BC1E78DE3C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9150" y="5163802"/>
            <a:ext cx="3743768" cy="716400"/>
          </a:xfrm>
          <a:prstGeom prst="rect">
            <a:avLst/>
          </a:prstGeom>
        </p:spPr>
      </p:pic>
    </p:spTree>
    <p:extLst>
      <p:ext uri="{BB962C8B-B14F-4D97-AF65-F5344CB8AC3E}">
        <p14:creationId xmlns:p14="http://schemas.microsoft.com/office/powerpoint/2010/main" val="5213216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Autofit/>
          </a:bodyPr>
          <a:lstStyle/>
          <a:p>
            <a:pPr algn="ctr"/>
            <a:r>
              <a:rPr lang="ru-RU" sz="3600" b="1" dirty="0"/>
              <a:t>Основные функции ответственных органов в случае ядерной аварии, полезные ссылки</a:t>
            </a:r>
            <a:endParaRPr lang="lt-LT" sz="36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761799" y="2249766"/>
            <a:ext cx="5048060" cy="4070303"/>
          </a:xfrm>
        </p:spPr>
        <p:txBody>
          <a:bodyPr anchor="ctr">
            <a:normAutofit/>
          </a:bodyPr>
          <a:lstStyle/>
          <a:p>
            <a:pPr marL="0" indent="0">
              <a:buNone/>
            </a:pPr>
            <a:r>
              <a:rPr lang="ru-RU" sz="2200" b="0" i="0" dirty="0">
                <a:solidFill>
                  <a:srgbClr val="000000"/>
                </a:solidFill>
                <a:effectLst/>
                <a:latin typeface="+mj-lt"/>
              </a:rPr>
              <a:t>Более подробную информацию о готовности к чрезвычайным ситуациям см</a:t>
            </a:r>
            <a:r>
              <a:rPr lang="lt-LT" sz="2200" b="0" i="0" dirty="0">
                <a:solidFill>
                  <a:srgbClr val="000000"/>
                </a:solidFill>
                <a:effectLst/>
                <a:latin typeface="+mj-lt"/>
              </a:rPr>
              <a:t>.</a:t>
            </a:r>
            <a:r>
              <a:rPr lang="ru-RU" sz="2200" b="0" i="0" dirty="0">
                <a:solidFill>
                  <a:srgbClr val="000000"/>
                </a:solidFill>
                <a:effectLst/>
                <a:latin typeface="+mj-lt"/>
              </a:rPr>
              <a:t>:</a:t>
            </a:r>
            <a:endParaRPr lang="en-US" sz="2200" b="0" i="0" dirty="0">
              <a:solidFill>
                <a:srgbClr val="000000"/>
              </a:solidFill>
              <a:effectLst/>
              <a:latin typeface="+mj-lt"/>
            </a:endParaRPr>
          </a:p>
          <a:p>
            <a:pPr marL="0" indent="0">
              <a:buNone/>
            </a:pPr>
            <a:endParaRPr lang="en-US" sz="2000" dirty="0">
              <a:solidFill>
                <a:srgbClr val="000000"/>
              </a:solidFill>
              <a:latin typeface="+mj-lt"/>
            </a:endParaRPr>
          </a:p>
          <a:p>
            <a:pPr marL="0" indent="0">
              <a:buNone/>
            </a:pPr>
            <a:endParaRPr lang="en-US" sz="2000" dirty="0">
              <a:solidFill>
                <a:srgbClr val="000000"/>
              </a:solidFill>
              <a:latin typeface="+mj-lt"/>
            </a:endParaRPr>
          </a:p>
          <a:p>
            <a:pPr marL="0" indent="0">
              <a:buNone/>
            </a:pPr>
            <a:r>
              <a:rPr lang="ru-RU" sz="2200" b="0" i="0" dirty="0">
                <a:solidFill>
                  <a:srgbClr val="000000"/>
                </a:solidFill>
                <a:effectLst/>
                <a:latin typeface="+mj-lt"/>
              </a:rPr>
              <a:t>Более подробную информацию о функциях ответственных органов в случае ядерной аварии</a:t>
            </a:r>
            <a:r>
              <a:rPr lang="en-US" sz="2200" b="0" i="0" dirty="0">
                <a:solidFill>
                  <a:srgbClr val="000000"/>
                </a:solidFill>
                <a:effectLst/>
                <a:latin typeface="+mj-lt"/>
              </a:rPr>
              <a:t> </a:t>
            </a:r>
            <a:r>
              <a:rPr lang="ru-RU" sz="2200" b="0" i="0" dirty="0">
                <a:solidFill>
                  <a:srgbClr val="000000"/>
                </a:solidFill>
                <a:effectLst/>
                <a:latin typeface="+mj-lt"/>
              </a:rPr>
              <a:t>можно найти в:</a:t>
            </a:r>
            <a:endParaRPr lang="lt-LT" sz="2200" dirty="0">
              <a:latin typeface="+mj-lt"/>
            </a:endParaRPr>
          </a:p>
        </p:txBody>
      </p:sp>
      <p:pic>
        <p:nvPicPr>
          <p:cNvPr id="4" name="Paveikslėlis 3" descr="Paveikslėlis, kuriame yra ekrano kopija, Šriftas, linija, simbolis&#10;&#10;Automatiškai sugeneruotas aprašymas">
            <a:hlinkClick r:id="rId2"/>
            <a:extLst>
              <a:ext uri="{FF2B5EF4-FFF2-40B4-BE49-F238E27FC236}">
                <a16:creationId xmlns:a16="http://schemas.microsoft.com/office/drawing/2014/main" id="{F953CBAF-B9FC-8C33-5BB8-7BE50C11BB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3413" y="3017574"/>
            <a:ext cx="4926788" cy="942780"/>
          </a:xfrm>
          <a:prstGeom prst="rect">
            <a:avLst/>
          </a:prstGeom>
        </p:spPr>
      </p:pic>
      <p:pic>
        <p:nvPicPr>
          <p:cNvPr id="6" name="Paveikslėlis 5">
            <a:hlinkClick r:id="rId4"/>
            <a:extLst>
              <a:ext uri="{FF2B5EF4-FFF2-40B4-BE49-F238E27FC236}">
                <a16:creationId xmlns:a16="http://schemas.microsoft.com/office/drawing/2014/main" id="{DC414D6F-2E98-0F4A-A9B3-5E3F588A15E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503413" y="4559745"/>
            <a:ext cx="4926787" cy="1258204"/>
          </a:xfrm>
          <a:prstGeom prst="rect">
            <a:avLst/>
          </a:prstGeom>
        </p:spPr>
      </p:pic>
    </p:spTree>
    <p:extLst>
      <p:ext uri="{BB962C8B-B14F-4D97-AF65-F5344CB8AC3E}">
        <p14:creationId xmlns:p14="http://schemas.microsoft.com/office/powerpoint/2010/main" val="6917880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a:bodyPr>
          <a:lstStyle/>
          <a:p>
            <a:pPr algn="ctr"/>
            <a:r>
              <a:rPr lang="az-Cyrl-AZ" sz="4000" b="1" dirty="0">
                <a:latin typeface="Switzer" pitchFamily="50" charset="-70"/>
              </a:rPr>
              <a:t>Ядерные или радиологические аварии</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5940271" y="1988025"/>
            <a:ext cx="5703648" cy="4622500"/>
          </a:xfrm>
        </p:spPr>
        <p:txBody>
          <a:bodyPr anchor="ctr">
            <a:normAutofit lnSpcReduction="10000"/>
          </a:bodyPr>
          <a:lstStyle/>
          <a:p>
            <a:pPr marL="0" indent="0">
              <a:lnSpc>
                <a:spcPct val="120000"/>
              </a:lnSpc>
              <a:buNone/>
            </a:pPr>
            <a:r>
              <a:rPr lang="ru-RU" sz="1600" dirty="0"/>
              <a:t>В случае ядерной или радиологической аварии человек может подвергнуться внешнему и/или внутреннему воздействию ионизирующего излучения. При получении большой дозы излучения за короткий промежуток времени развивается острое повреждение. В первую очередь повреждается костный мозг и клетки желудка и кишечника. Последствия могут проявиться в течение первых нескольких часов. Костный мозг начинает вырабатывать меньше кровяных клеток для защиты организма от инфекций.</a:t>
            </a:r>
            <a:endParaRPr lang="en-US" sz="1600" dirty="0"/>
          </a:p>
          <a:p>
            <a:pPr marL="0" indent="0">
              <a:lnSpc>
                <a:spcPct val="120000"/>
              </a:lnSpc>
              <a:buNone/>
            </a:pPr>
            <a:r>
              <a:rPr lang="ru-RU" sz="1600" dirty="0"/>
              <a:t>Люди, подвергшиеся воздействию ионизирующего излучения, подвержены инфекционным заболеваниям, но при хорошем медицинском обслуживании могут восстановиться после высоких доз. Малые дозы ионизирующего излучения могут вызывать рак или генетические повреждения (различные наследственные заболевания). Повреждения могут проявиться спустя годы после облучения.</a:t>
            </a:r>
            <a:endParaRPr lang="lt-LT" sz="1600" dirty="0"/>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38985411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Autofit/>
          </a:bodyPr>
          <a:lstStyle/>
          <a:p>
            <a:pPr algn="ctr"/>
            <a:r>
              <a:rPr lang="ru-RU" sz="3600" b="1" dirty="0"/>
              <a:t>Основные функции ответственных органов в случае ядерной аварии, полезные ссылки</a:t>
            </a:r>
            <a:endParaRPr lang="lt-LT" sz="36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864066" y="2249766"/>
            <a:ext cx="10566134" cy="4070303"/>
          </a:xfrm>
        </p:spPr>
        <p:txBody>
          <a:bodyPr anchor="ctr">
            <a:normAutofit/>
          </a:bodyPr>
          <a:lstStyle/>
          <a:p>
            <a:pPr marL="0" indent="0">
              <a:buNone/>
            </a:pPr>
            <a:r>
              <a:rPr lang="az-Cyrl-AZ" sz="2400" b="1" dirty="0"/>
              <a:t>Помните!</a:t>
            </a:r>
            <a:endParaRPr lang="en-US" sz="2400" b="1" dirty="0"/>
          </a:p>
          <a:p>
            <a:pPr marL="0" indent="0">
              <a:buNone/>
            </a:pPr>
            <a:r>
              <a:rPr lang="ru-RU" sz="2400" dirty="0"/>
              <a:t>Самоуправления совместно с государственными органами власти планируют мероприятия по защите населения, заранее составляют список</a:t>
            </a:r>
            <a:r>
              <a:rPr lang="en-US" sz="2400" dirty="0"/>
              <a:t> </a:t>
            </a:r>
            <a:r>
              <a:rPr lang="az-Cyrl-AZ" sz="2400" dirty="0"/>
              <a:t>сооружений </a:t>
            </a:r>
            <a:r>
              <a:rPr lang="ru-RU" sz="2400" dirty="0"/>
              <a:t>коллективной защиты, организуют оповещение и эвакуацию населения, совместно с силами гражданской защиты проводят дезактивацию и другие защитные мероприятия.</a:t>
            </a:r>
            <a:endParaRPr lang="lt-LT" sz="2400" dirty="0"/>
          </a:p>
        </p:txBody>
      </p:sp>
    </p:spTree>
    <p:extLst>
      <p:ext uri="{BB962C8B-B14F-4D97-AF65-F5344CB8AC3E}">
        <p14:creationId xmlns:p14="http://schemas.microsoft.com/office/powerpoint/2010/main" val="35186806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fontScale="90000"/>
          </a:bodyPr>
          <a:lstStyle/>
          <a:p>
            <a:pPr algn="ctr"/>
            <a:r>
              <a:rPr lang="ru-RU" b="1" dirty="0"/>
              <a:t>Запасы продуктов питания </a:t>
            </a:r>
            <a:br>
              <a:rPr lang="lt-LT" b="1" dirty="0"/>
            </a:br>
            <a:r>
              <a:rPr lang="ru-RU" b="1" dirty="0"/>
              <a:t>и питьевой воды</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a:bodyPr>
          <a:lstStyle/>
          <a:p>
            <a:pPr marL="0" indent="0">
              <a:buNone/>
            </a:pPr>
            <a:r>
              <a:rPr lang="ru-RU" sz="2400" dirty="0"/>
              <a:t>В случае угрозы или возникновения чрезвычайной ситуации</a:t>
            </a:r>
            <a:r>
              <a:rPr lang="en-US" sz="2400" dirty="0"/>
              <a:t> </a:t>
            </a:r>
            <a:r>
              <a:rPr lang="ru-RU" sz="2400" dirty="0"/>
              <a:t>поставки продовольствия и воды могут быть ограничены и нарушены, поэтому важно иметь запасы продовольствия наготове как минимум на 72 часа, пока не начнется работа по оказанию помощи.</a:t>
            </a:r>
            <a:endParaRPr lang="lt-LT" sz="2400" dirty="0"/>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17147556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fontScale="90000"/>
          </a:bodyPr>
          <a:lstStyle/>
          <a:p>
            <a:pPr algn="ctr"/>
            <a:r>
              <a:rPr lang="ru-RU" b="1" dirty="0"/>
              <a:t>Запасы продуктов питания </a:t>
            </a:r>
            <a:br>
              <a:rPr lang="lt-LT" b="1" dirty="0"/>
            </a:br>
            <a:r>
              <a:rPr lang="ru-RU" b="1" dirty="0"/>
              <a:t>и питьевой воды</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39" y="2042615"/>
            <a:ext cx="5245753" cy="4403677"/>
          </a:xfrm>
        </p:spPr>
        <p:txBody>
          <a:bodyPr anchor="ctr">
            <a:normAutofit fontScale="85000" lnSpcReduction="20000"/>
          </a:bodyPr>
          <a:lstStyle/>
          <a:p>
            <a:pPr marL="0" indent="0">
              <a:buNone/>
            </a:pPr>
            <a:r>
              <a:rPr lang="ru-RU" sz="2400" b="1" dirty="0"/>
              <a:t>Следующие продукты рекомендуется хранить дома в сухом и темном месте</a:t>
            </a:r>
            <a:r>
              <a:rPr lang="lt-LT" sz="2400" b="1" dirty="0"/>
              <a:t>:</a:t>
            </a:r>
          </a:p>
          <a:p>
            <a:r>
              <a:rPr lang="az-Cyrl-AZ" sz="2400" dirty="0"/>
              <a:t>Мясные консервы</a:t>
            </a:r>
            <a:endParaRPr lang="en-US" sz="2400" dirty="0"/>
          </a:p>
          <a:p>
            <a:r>
              <a:rPr lang="ru-RU" sz="2400" dirty="0"/>
              <a:t>Консервированные овощи (особенно хорошо подходят бобовые)</a:t>
            </a:r>
            <a:endParaRPr lang="en-US" sz="2400" dirty="0"/>
          </a:p>
          <a:p>
            <a:r>
              <a:rPr lang="ru-RU" sz="2400" dirty="0"/>
              <a:t>Прочие консервированные продукты (сгущенное молоко, фрукты)</a:t>
            </a:r>
            <a:endParaRPr lang="en-US" sz="2400" dirty="0"/>
          </a:p>
          <a:p>
            <a:r>
              <a:rPr lang="az-Cyrl-AZ" sz="2400" dirty="0"/>
              <a:t>Крупы</a:t>
            </a:r>
            <a:endParaRPr lang="en-US" sz="2400" dirty="0"/>
          </a:p>
          <a:p>
            <a:r>
              <a:rPr lang="az-Cyrl-AZ" sz="2400" dirty="0"/>
              <a:t>Растительное масло</a:t>
            </a:r>
            <a:endParaRPr lang="en-US" sz="2400" dirty="0"/>
          </a:p>
          <a:p>
            <a:r>
              <a:rPr lang="az-Cyrl-AZ" sz="2400" dirty="0"/>
              <a:t>Сахар</a:t>
            </a:r>
            <a:endParaRPr lang="en-US" sz="2400" dirty="0"/>
          </a:p>
          <a:p>
            <a:r>
              <a:rPr lang="az-Cyrl-AZ" sz="2400" dirty="0"/>
              <a:t>Специи </a:t>
            </a:r>
            <a:endParaRPr lang="en-US" sz="2400" dirty="0"/>
          </a:p>
          <a:p>
            <a:r>
              <a:rPr lang="az-Cyrl-AZ" sz="2400" dirty="0"/>
              <a:t>Соль</a:t>
            </a:r>
            <a:endParaRPr lang="en-US" sz="2400" dirty="0"/>
          </a:p>
          <a:p>
            <a:r>
              <a:rPr lang="az-Cyrl-AZ" sz="2400" dirty="0"/>
              <a:t>Мед</a:t>
            </a:r>
            <a:endParaRPr lang="en-US" sz="2400" dirty="0"/>
          </a:p>
          <a:p>
            <a:r>
              <a:rPr lang="az-Cyrl-AZ" sz="2400" dirty="0"/>
              <a:t>Чай</a:t>
            </a:r>
            <a:endParaRPr lang="lt-LT" sz="2400" dirty="0"/>
          </a:p>
        </p:txBody>
      </p:sp>
      <p:grpSp>
        <p:nvGrpSpPr>
          <p:cNvPr id="27" name="Grupė 26">
            <a:extLst>
              <a:ext uri="{FF2B5EF4-FFF2-40B4-BE49-F238E27FC236}">
                <a16:creationId xmlns:a16="http://schemas.microsoft.com/office/drawing/2014/main" id="{E9D835E4-FEE1-D960-4007-BE2EE410CD7B}"/>
              </a:ext>
            </a:extLst>
          </p:cNvPr>
          <p:cNvGrpSpPr/>
          <p:nvPr/>
        </p:nvGrpSpPr>
        <p:grpSpPr>
          <a:xfrm>
            <a:off x="629174" y="2165879"/>
            <a:ext cx="5612816" cy="4440668"/>
            <a:chOff x="366970" y="1939375"/>
            <a:chExt cx="5891798" cy="4661389"/>
          </a:xfrm>
        </p:grpSpPr>
        <p:pic>
          <p:nvPicPr>
            <p:cNvPr id="5" name="Paveikslėlis 4" descr="Paveikslėlis, kuriame yra kavos puodelis, puodelis, valgomieji reikmenys, animacija&#10;&#10;Automatiškai sugeneruotas aprašymas">
              <a:extLst>
                <a:ext uri="{FF2B5EF4-FFF2-40B4-BE49-F238E27FC236}">
                  <a16:creationId xmlns:a16="http://schemas.microsoft.com/office/drawing/2014/main" id="{E5D5C983-E687-AF0A-7DAC-01766D906D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6970" y="5495025"/>
              <a:ext cx="1963851" cy="1105739"/>
            </a:xfrm>
            <a:prstGeom prst="rect">
              <a:avLst/>
            </a:prstGeom>
          </p:spPr>
        </p:pic>
        <p:pic>
          <p:nvPicPr>
            <p:cNvPr id="7" name="Paveikslėlis 6" descr="Paveikslėlis, kuriame yra Vaikų piešiniai, kompaktinis diskas&#10;&#10;Automatiškai sugeneruotas aprašymas">
              <a:extLst>
                <a:ext uri="{FF2B5EF4-FFF2-40B4-BE49-F238E27FC236}">
                  <a16:creationId xmlns:a16="http://schemas.microsoft.com/office/drawing/2014/main" id="{294B55CF-5D97-1F3D-10B3-0B1EF6B116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224" y="1947075"/>
              <a:ext cx="1963848" cy="1105737"/>
            </a:xfrm>
            <a:prstGeom prst="rect">
              <a:avLst/>
            </a:prstGeom>
          </p:spPr>
        </p:pic>
        <p:pic>
          <p:nvPicPr>
            <p:cNvPr id="10" name="Paveikslėlis 9" descr="Paveikslėlis, kuriame yra maistas&#10;&#10;Automatiškai sugeneruoto aprašo patikimumas mažas">
              <a:extLst>
                <a:ext uri="{FF2B5EF4-FFF2-40B4-BE49-F238E27FC236}">
                  <a16:creationId xmlns:a16="http://schemas.microsoft.com/office/drawing/2014/main" id="{7A77AE4F-D22F-2038-3EE3-CDC2DEAA4B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1072" y="1939375"/>
              <a:ext cx="1963848" cy="1105737"/>
            </a:xfrm>
            <a:prstGeom prst="rect">
              <a:avLst/>
            </a:prstGeom>
          </p:spPr>
        </p:pic>
        <p:pic>
          <p:nvPicPr>
            <p:cNvPr id="13" name="Paveikslėlis 12">
              <a:extLst>
                <a:ext uri="{FF2B5EF4-FFF2-40B4-BE49-F238E27FC236}">
                  <a16:creationId xmlns:a16="http://schemas.microsoft.com/office/drawing/2014/main" id="{890BE038-2540-5C5F-6C48-77E7C70A5B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94920" y="1956081"/>
              <a:ext cx="1963848" cy="1105737"/>
            </a:xfrm>
            <a:prstGeom prst="rect">
              <a:avLst/>
            </a:prstGeom>
          </p:spPr>
        </p:pic>
        <p:pic>
          <p:nvPicPr>
            <p:cNvPr id="16" name="Paveikslėlis 15" descr="Paveikslėlis, kuriame yra medaus korys, Stačiakampis, rašas, ekrano kopija&#10;&#10;Automatiškai sugeneruotas aprašymas">
              <a:extLst>
                <a:ext uri="{FF2B5EF4-FFF2-40B4-BE49-F238E27FC236}">
                  <a16:creationId xmlns:a16="http://schemas.microsoft.com/office/drawing/2014/main" id="{553FDCFF-31DA-9A20-9E89-3B3E39BC3E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7224" y="3147047"/>
              <a:ext cx="1963848" cy="1105737"/>
            </a:xfrm>
            <a:prstGeom prst="rect">
              <a:avLst/>
            </a:prstGeom>
          </p:spPr>
        </p:pic>
        <p:pic>
          <p:nvPicPr>
            <p:cNvPr id="18" name="Paveikslėlis 17" descr="Paveikslėlis, kuriame yra gėrimas, geltonas, Plastikinis butelis, butelis&#10;&#10;Automatiškai sugeneruotas aprašymas">
              <a:extLst>
                <a:ext uri="{FF2B5EF4-FFF2-40B4-BE49-F238E27FC236}">
                  <a16:creationId xmlns:a16="http://schemas.microsoft.com/office/drawing/2014/main" id="{069C01AE-45C4-615E-BA6B-476FD19267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31069" y="3147045"/>
              <a:ext cx="1963851" cy="1105739"/>
            </a:xfrm>
            <a:prstGeom prst="rect">
              <a:avLst/>
            </a:prstGeom>
          </p:spPr>
        </p:pic>
        <p:pic>
          <p:nvPicPr>
            <p:cNvPr id="20" name="Paveikslėlis 19">
              <a:extLst>
                <a:ext uri="{FF2B5EF4-FFF2-40B4-BE49-F238E27FC236}">
                  <a16:creationId xmlns:a16="http://schemas.microsoft.com/office/drawing/2014/main" id="{BF8D7646-A6DC-D20C-3E13-800D56794BB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94917" y="3097748"/>
              <a:ext cx="1963848" cy="1105738"/>
            </a:xfrm>
            <a:prstGeom prst="rect">
              <a:avLst/>
            </a:prstGeom>
          </p:spPr>
        </p:pic>
        <p:pic>
          <p:nvPicPr>
            <p:cNvPr id="22" name="Paveikslėlis 21" descr="Paveikslėlis, kuriame yra Virtuviniai įrankiai, morka, daržovė, maistas&#10;&#10;Automatiškai sugeneruotas aprašymas">
              <a:extLst>
                <a:ext uri="{FF2B5EF4-FFF2-40B4-BE49-F238E27FC236}">
                  <a16:creationId xmlns:a16="http://schemas.microsoft.com/office/drawing/2014/main" id="{644D324E-146B-A7A3-C6E8-00BEDFE4056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6973" y="4305800"/>
              <a:ext cx="1963848" cy="1105737"/>
            </a:xfrm>
            <a:prstGeom prst="rect">
              <a:avLst/>
            </a:prstGeom>
          </p:spPr>
        </p:pic>
        <p:pic>
          <p:nvPicPr>
            <p:cNvPr id="24" name="Paveikslėlis 23" descr="Paveikslėlis, kuriame yra plastikas&#10;&#10;Automatiškai sugeneruotas aprašymas">
              <a:extLst>
                <a:ext uri="{FF2B5EF4-FFF2-40B4-BE49-F238E27FC236}">
                  <a16:creationId xmlns:a16="http://schemas.microsoft.com/office/drawing/2014/main" id="{048A9A81-938A-E9D5-5BA4-24F2BEF55AA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331069" y="4321036"/>
              <a:ext cx="1963848" cy="1105737"/>
            </a:xfrm>
            <a:prstGeom prst="rect">
              <a:avLst/>
            </a:prstGeom>
          </p:spPr>
        </p:pic>
        <p:pic>
          <p:nvPicPr>
            <p:cNvPr id="26" name="Paveikslėlis 25" descr="Paveikslėlis, kuriame yra butelis, plastikas&#10;&#10;Automatiškai sugeneruotas aprašymas">
              <a:extLst>
                <a:ext uri="{FF2B5EF4-FFF2-40B4-BE49-F238E27FC236}">
                  <a16:creationId xmlns:a16="http://schemas.microsoft.com/office/drawing/2014/main" id="{6BA746F7-8F9D-A342-B4B0-FAAA030F8E6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294917" y="4321036"/>
              <a:ext cx="1963848" cy="1105737"/>
            </a:xfrm>
            <a:prstGeom prst="rect">
              <a:avLst/>
            </a:prstGeom>
          </p:spPr>
        </p:pic>
      </p:grpSp>
    </p:spTree>
    <p:extLst>
      <p:ext uri="{BB962C8B-B14F-4D97-AF65-F5344CB8AC3E}">
        <p14:creationId xmlns:p14="http://schemas.microsoft.com/office/powerpoint/2010/main" val="13289565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fontScale="90000"/>
          </a:bodyPr>
          <a:lstStyle/>
          <a:p>
            <a:pPr algn="ctr"/>
            <a:r>
              <a:rPr lang="ru-RU" b="1" dirty="0"/>
              <a:t>Запасы продуктов питания </a:t>
            </a:r>
            <a:br>
              <a:rPr lang="lt-LT" b="1" dirty="0"/>
            </a:br>
            <a:r>
              <a:rPr lang="ru-RU" b="1" dirty="0"/>
              <a:t>и питьевой воды</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a:bodyPr>
          <a:lstStyle/>
          <a:p>
            <a:pPr marL="0" indent="0">
              <a:buNone/>
            </a:pPr>
            <a:r>
              <a:rPr lang="ru-RU" sz="2400" dirty="0"/>
              <a:t>Не забывайте о своих любимых продуктах (их употребление улучшит ваше самочувствие).</a:t>
            </a:r>
            <a:endParaRPr lang="en-US" sz="2400" dirty="0"/>
          </a:p>
          <a:p>
            <a:pPr marL="0" indent="0">
              <a:buNone/>
            </a:pPr>
            <a:r>
              <a:rPr lang="ru-RU" sz="2400" dirty="0"/>
              <a:t>Рекомендуется размещать новые закупки продуктов питания за уже имеющимися запасами, чтобы легче было отличить продукты с более коротким сроком хранения! При создании запасов предпочтение следует отдавать продуктам, которые часто используются в семье.</a:t>
            </a:r>
            <a:endParaRPr lang="lt-LT" sz="2400" dirty="0"/>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13776618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a:bodyPr>
          <a:lstStyle/>
          <a:p>
            <a:pPr algn="ctr"/>
            <a:r>
              <a:rPr lang="az-Cyrl-AZ" b="1" dirty="0"/>
              <a:t>Запасы воды</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a:bodyPr>
          <a:lstStyle/>
          <a:p>
            <a:pPr marL="0" indent="0">
              <a:buNone/>
            </a:pPr>
            <a:r>
              <a:rPr lang="ru-RU" sz="2400" dirty="0"/>
              <a:t>Рекомендуемое суточное потребление составляет 2 литра питьевой воды на человека и 2 литра воды для приготовления пищи и гигиены. В течение 72 часов человеку требуется около 12 литров воды. Воду следует хранить в небольших бутылках.</a:t>
            </a:r>
            <a:endParaRPr lang="lt-LT" sz="2400" dirty="0"/>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17169478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fontScale="90000"/>
          </a:bodyPr>
          <a:lstStyle/>
          <a:p>
            <a:pPr algn="ctr"/>
            <a:br>
              <a:rPr lang="lt-LT" b="1" dirty="0"/>
            </a:br>
            <a:r>
              <a:rPr lang="az-Cyrl-AZ" b="1" dirty="0"/>
              <a:t>Важные документы</a:t>
            </a:r>
            <a:br>
              <a:rPr lang="pt-BR" b="1" dirty="0"/>
            </a:b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a:bodyPr>
          <a:lstStyle/>
          <a:p>
            <a:pPr marL="0" indent="0">
              <a:buNone/>
            </a:pPr>
            <a:r>
              <a:rPr lang="ru-RU" sz="2400" dirty="0"/>
              <a:t>Вместе с родителями подготовьте важные документы на случай необходимости эвакуации</a:t>
            </a:r>
            <a:r>
              <a:rPr lang="lt-LT" sz="2400" dirty="0"/>
              <a:t>:</a:t>
            </a:r>
            <a:endParaRPr lang="en-US" sz="2400" dirty="0"/>
          </a:p>
          <a:p>
            <a:r>
              <a:rPr lang="ru-RU" sz="2400" dirty="0"/>
              <a:t>удостоверение личности – паспорт или удостоверение личности</a:t>
            </a:r>
            <a:r>
              <a:rPr lang="lt-LT" sz="2400" dirty="0"/>
              <a:t>;</a:t>
            </a:r>
            <a:endParaRPr lang="en-US" sz="2400" dirty="0"/>
          </a:p>
          <a:p>
            <a:r>
              <a:rPr lang="az-Cyrl-AZ" sz="2400" dirty="0"/>
              <a:t>свидетельство о рождении</a:t>
            </a:r>
            <a:r>
              <a:rPr lang="lt-LT" sz="2400" dirty="0"/>
              <a:t>;</a:t>
            </a:r>
            <a:endParaRPr lang="en-US" sz="2400" dirty="0"/>
          </a:p>
          <a:p>
            <a:r>
              <a:rPr lang="az-Cyrl-AZ" sz="2400" dirty="0"/>
              <a:t>фотографии близких людей</a:t>
            </a:r>
            <a:r>
              <a:rPr lang="lt-LT" sz="2400" dirty="0"/>
              <a:t>;</a:t>
            </a:r>
            <a:endParaRPr lang="en-US" sz="2400" dirty="0"/>
          </a:p>
          <a:p>
            <a:r>
              <a:rPr lang="az-Cyrl-AZ" sz="2400" dirty="0"/>
              <a:t>банковские карты</a:t>
            </a:r>
            <a:r>
              <a:rPr lang="lt-LT" sz="2400" dirty="0"/>
              <a:t>;</a:t>
            </a:r>
            <a:endParaRPr lang="en-US" sz="2400" dirty="0"/>
          </a:p>
          <a:p>
            <a:r>
              <a:rPr lang="az-Cyrl-AZ" sz="2400" dirty="0"/>
              <a:t>денежные средства</a:t>
            </a:r>
            <a:r>
              <a:rPr lang="lt-LT" sz="2400" dirty="0"/>
              <a:t>.</a:t>
            </a:r>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390153706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fontScale="90000"/>
          </a:bodyPr>
          <a:lstStyle/>
          <a:p>
            <a:pPr algn="ctr"/>
            <a:br>
              <a:rPr lang="en-US" sz="4400" b="1" dirty="0"/>
            </a:br>
            <a:r>
              <a:rPr lang="az-Cyrl-AZ" sz="4400" b="1" dirty="0"/>
              <a:t>Подготовка эвакуационного рюкзака </a:t>
            </a:r>
            <a:br>
              <a:rPr lang="lt-LT" b="1" dirty="0"/>
            </a:br>
            <a:endParaRPr lang="lt-LT" sz="4000" dirty="0"/>
          </a:p>
        </p:txBody>
      </p:sp>
      <p:sp>
        <p:nvSpPr>
          <p:cNvPr id="6" name="Stačiakampis 5">
            <a:extLst>
              <a:ext uri="{FF2B5EF4-FFF2-40B4-BE49-F238E27FC236}">
                <a16:creationId xmlns:a16="http://schemas.microsoft.com/office/drawing/2014/main" id="{F65CC514-C79B-A492-5B36-325B67D18CC6}"/>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7" name="Content Placeholder 2">
            <a:extLst>
              <a:ext uri="{FF2B5EF4-FFF2-40B4-BE49-F238E27FC236}">
                <a16:creationId xmlns:a16="http://schemas.microsoft.com/office/drawing/2014/main" id="{263CA7BA-E435-4C2E-CEE2-89A97A80DA73}"/>
              </a:ext>
            </a:extLst>
          </p:cNvPr>
          <p:cNvSpPr>
            <a:spLocks noGrp="1"/>
          </p:cNvSpPr>
          <p:nvPr>
            <p:ph idx="1"/>
          </p:nvPr>
        </p:nvSpPr>
        <p:spPr>
          <a:xfrm>
            <a:off x="6531429" y="2451194"/>
            <a:ext cx="4513903" cy="3902635"/>
          </a:xfrm>
        </p:spPr>
        <p:txBody>
          <a:bodyPr anchor="ctr">
            <a:normAutofit/>
          </a:bodyPr>
          <a:lstStyle/>
          <a:p>
            <a:pPr marL="0" indent="0">
              <a:buNone/>
            </a:pPr>
            <a:r>
              <a:rPr lang="ru-RU" sz="2400" b="1" dirty="0"/>
              <a:t>Эвакуационный рюкзак</a:t>
            </a:r>
            <a:r>
              <a:rPr lang="lt-LT" sz="2400" b="1" dirty="0"/>
              <a:t> </a:t>
            </a:r>
            <a:r>
              <a:rPr lang="ru-RU" sz="2400" dirty="0"/>
              <a:t>поможет в случае чрезвычайной  ситуации выжить в течение 3 критических первых суток – </a:t>
            </a:r>
            <a:r>
              <a:rPr lang="ru-RU" sz="2400" b="1" dirty="0"/>
              <a:t>72 часов. </a:t>
            </a:r>
            <a:endParaRPr lang="ru-RU" sz="2400" dirty="0"/>
          </a:p>
          <a:p>
            <a:endParaRPr lang="lt-LT" sz="2000" dirty="0"/>
          </a:p>
        </p:txBody>
      </p:sp>
    </p:spTree>
    <p:extLst>
      <p:ext uri="{BB962C8B-B14F-4D97-AF65-F5344CB8AC3E}">
        <p14:creationId xmlns:p14="http://schemas.microsoft.com/office/powerpoint/2010/main" val="26259589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fontScale="90000"/>
          </a:bodyPr>
          <a:lstStyle/>
          <a:p>
            <a:pPr algn="ctr"/>
            <a:br>
              <a:rPr lang="en-US" sz="4400" b="1" dirty="0"/>
            </a:br>
            <a:r>
              <a:rPr lang="az-Cyrl-AZ" sz="4400" b="1" dirty="0"/>
              <a:t>Подготовка эвакуационного рюкзака </a:t>
            </a:r>
            <a:br>
              <a:rPr lang="lt-LT" b="1" dirty="0"/>
            </a:br>
            <a:endParaRPr lang="lt-LT" sz="4000" dirty="0"/>
          </a:p>
        </p:txBody>
      </p:sp>
      <p:pic>
        <p:nvPicPr>
          <p:cNvPr id="8" name="Picture 3">
            <a:extLst>
              <a:ext uri="{FF2B5EF4-FFF2-40B4-BE49-F238E27FC236}">
                <a16:creationId xmlns:a16="http://schemas.microsoft.com/office/drawing/2014/main" id="{47A051FC-3B20-1A3B-A237-E0840A043474}"/>
              </a:ext>
            </a:extLst>
          </p:cNvPr>
          <p:cNvPicPr>
            <a:picLocks noChangeAspect="1"/>
          </p:cNvPicPr>
          <p:nvPr/>
        </p:nvPicPr>
        <p:blipFill>
          <a:blip r:embed="rId2">
            <a:extLst>
              <a:ext uri="{28A0092B-C50C-407E-A947-70E740481C1C}">
                <a14:useLocalDpi xmlns:a14="http://schemas.microsoft.com/office/drawing/2010/main" val="0"/>
              </a:ext>
            </a:extLst>
          </a:blip>
          <a:srcRect l="325" r="325"/>
          <a:stretch/>
        </p:blipFill>
        <p:spPr>
          <a:xfrm>
            <a:off x="958906" y="2783500"/>
            <a:ext cx="4850955" cy="2760303"/>
          </a:xfrm>
          <a:prstGeom prst="rect">
            <a:avLst/>
          </a:prstGeom>
        </p:spPr>
      </p:pic>
      <p:sp>
        <p:nvSpPr>
          <p:cNvPr id="13" name="Content Placeholder 2">
            <a:extLst>
              <a:ext uri="{FF2B5EF4-FFF2-40B4-BE49-F238E27FC236}">
                <a16:creationId xmlns:a16="http://schemas.microsoft.com/office/drawing/2014/main" id="{2258A387-872B-B83C-CA91-FDB02D9690A6}"/>
              </a:ext>
            </a:extLst>
          </p:cNvPr>
          <p:cNvSpPr txBox="1">
            <a:spLocks/>
          </p:cNvSpPr>
          <p:nvPr/>
        </p:nvSpPr>
        <p:spPr>
          <a:xfrm>
            <a:off x="6252499" y="2342241"/>
            <a:ext cx="4850955" cy="3902635"/>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witzer" pitchFamily="50" charset="-7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witzer" pitchFamily="50" charset="-7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witzer" pitchFamily="50" charset="-7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witzer" pitchFamily="50" charset="-7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witzer" pitchFamily="50" charset="-7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ru-RU" sz="2000" b="1" dirty="0"/>
              <a:t>Чрезвычайная ситуация</a:t>
            </a:r>
            <a:r>
              <a:rPr lang="lt-LT" sz="2000" b="1" dirty="0"/>
              <a:t> </a:t>
            </a:r>
            <a:r>
              <a:rPr lang="ru-RU" sz="2000" dirty="0"/>
              <a:t>– это ситуация, которая может угрожать здоровью</a:t>
            </a:r>
            <a:r>
              <a:rPr lang="lt-LT" sz="2000" dirty="0"/>
              <a:t>, </a:t>
            </a:r>
            <a:r>
              <a:rPr lang="ru-RU" sz="2000" dirty="0"/>
              <a:t>жизни</a:t>
            </a:r>
            <a:r>
              <a:rPr lang="lt-LT" sz="2000" dirty="0"/>
              <a:t> </a:t>
            </a:r>
            <a:r>
              <a:rPr lang="ru-RU" sz="2000" dirty="0"/>
              <a:t>людей, имуществу или окружающей среде. Например, сильный ураган, наводнение, авария на атомной электростанции и т. п.  </a:t>
            </a:r>
          </a:p>
          <a:p>
            <a:pPr marL="0" indent="0">
              <a:buFont typeface="Arial" panose="020B0604020202020204" pitchFamily="34" charset="0"/>
              <a:buNone/>
            </a:pPr>
            <a:r>
              <a:rPr lang="ru-RU" sz="2000" dirty="0"/>
              <a:t>В этом рюкзаке</a:t>
            </a:r>
            <a:r>
              <a:rPr lang="lt-LT" sz="2000" dirty="0"/>
              <a:t> </a:t>
            </a:r>
            <a:r>
              <a:rPr lang="ru-RU" sz="2000" dirty="0"/>
              <a:t>должны находиться важные документы, продукты питания и вода, теплая одежда, обувь, а также прочие важные предметы. </a:t>
            </a:r>
          </a:p>
          <a:p>
            <a:endParaRPr lang="lt-LT" sz="2000" dirty="0"/>
          </a:p>
        </p:txBody>
      </p:sp>
    </p:spTree>
    <p:extLst>
      <p:ext uri="{BB962C8B-B14F-4D97-AF65-F5344CB8AC3E}">
        <p14:creationId xmlns:p14="http://schemas.microsoft.com/office/powerpoint/2010/main" val="25914614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fontScale="90000"/>
          </a:bodyPr>
          <a:lstStyle/>
          <a:p>
            <a:pPr algn="ctr"/>
            <a:br>
              <a:rPr lang="en-US" sz="4400" b="1" dirty="0"/>
            </a:br>
            <a:r>
              <a:rPr lang="az-Cyrl-AZ" sz="4400" b="1" dirty="0"/>
              <a:t>Подготовка эвакуационного рюкзака </a:t>
            </a:r>
            <a:br>
              <a:rPr lang="lt-LT" b="1" dirty="0"/>
            </a:b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fontScale="92500" lnSpcReduction="10000"/>
          </a:bodyPr>
          <a:lstStyle/>
          <a:p>
            <a:pPr marL="0" indent="0">
              <a:buNone/>
            </a:pPr>
            <a:r>
              <a:rPr lang="ru-RU" sz="2400" dirty="0"/>
              <a:t>Вместе с родителями подготовьте эвакуационный рюкзак, в который  должны входить</a:t>
            </a:r>
            <a:r>
              <a:rPr lang="lt-LT" sz="2400" dirty="0"/>
              <a:t>:</a:t>
            </a:r>
          </a:p>
          <a:p>
            <a:r>
              <a:rPr lang="az-Cyrl-AZ" sz="2400" b="1" dirty="0"/>
              <a:t>Вода в небольших бутылках.</a:t>
            </a:r>
            <a:endParaRPr lang="en-US" sz="2400" b="1" dirty="0"/>
          </a:p>
          <a:p>
            <a:r>
              <a:rPr lang="ru-RU" sz="2400" b="1" dirty="0"/>
              <a:t>Продукты питания. </a:t>
            </a:r>
            <a:r>
              <a:rPr lang="ru-RU" sz="2400" dirty="0"/>
              <a:t>Например: темный шоколад, злаковые батончики, смесь сушеных ягод и орехов, сок, каша быстрого приготовления.</a:t>
            </a:r>
            <a:endParaRPr lang="en-US" sz="2400" dirty="0"/>
          </a:p>
          <a:p>
            <a:r>
              <a:rPr lang="ru-RU" sz="2400" dirty="0"/>
              <a:t>Мобильный телефон, зарядное устройство для мобильного телефона, внешний портативный аккумулятор (power bank).</a:t>
            </a:r>
            <a:endParaRPr lang="lt-LT" sz="2400" dirty="0"/>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21593428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fontScale="92500" lnSpcReduction="10000"/>
          </a:bodyPr>
          <a:lstStyle/>
          <a:p>
            <a:r>
              <a:rPr lang="ru-RU" sz="2400" b="1" dirty="0"/>
              <a:t>Источники света (энергии). </a:t>
            </a:r>
            <a:r>
              <a:rPr lang="ru-RU" sz="2400" dirty="0"/>
              <a:t>Прожектор, светящиеся палочки, запасные элементы.</a:t>
            </a:r>
            <a:endParaRPr lang="en-US" sz="2400" dirty="0"/>
          </a:p>
          <a:p>
            <a:r>
              <a:rPr lang="ru-RU" sz="2400" b="1" dirty="0"/>
              <a:t>Одежда</a:t>
            </a:r>
            <a:r>
              <a:rPr lang="lt-LT" sz="2400" b="1" dirty="0"/>
              <a:t>, </a:t>
            </a:r>
            <a:r>
              <a:rPr lang="ru-RU" sz="2400" b="1" dirty="0"/>
              <a:t>обувь</a:t>
            </a:r>
            <a:r>
              <a:rPr lang="en-US" sz="2400" b="1" dirty="0"/>
              <a:t>.</a:t>
            </a:r>
            <a:r>
              <a:rPr lang="ru-RU" sz="2400" dirty="0"/>
              <a:t> Непромокаемая и ветрозащитная куртка, теплый джемпер, теплые брюки, носки, нижнее белье, теплая шапка, шарф.</a:t>
            </a:r>
            <a:endParaRPr lang="en-US" sz="2400" dirty="0"/>
          </a:p>
          <a:p>
            <a:r>
              <a:rPr lang="ru-RU" sz="2400" b="1" dirty="0"/>
              <a:t>Средства личной гигиены. </a:t>
            </a:r>
            <a:r>
              <a:rPr lang="ru-RU" sz="2400" dirty="0"/>
              <a:t>Рулон туалетной бумаги, влажные салфетки,  мыло, зубная паста, зубная щетка, расческа.</a:t>
            </a:r>
            <a:endParaRPr lang="en-US" sz="2400" dirty="0"/>
          </a:p>
          <a:p>
            <a:r>
              <a:rPr lang="ru-RU" sz="2400" b="1" dirty="0"/>
              <a:t>Настольная игра </a:t>
            </a:r>
            <a:r>
              <a:rPr lang="ru-RU" sz="2400" dirty="0"/>
              <a:t>или </a:t>
            </a:r>
            <a:r>
              <a:rPr lang="ru-RU" sz="2400" b="1" dirty="0"/>
              <a:t>книга для чтения.</a:t>
            </a:r>
            <a:endParaRPr lang="lt-LT" sz="2400" b="1" dirty="0"/>
          </a:p>
        </p:txBody>
      </p:sp>
      <p:pic>
        <p:nvPicPr>
          <p:cNvPr id="4" name="Picture 3">
            <a:extLst>
              <a:ext uri="{FF2B5EF4-FFF2-40B4-BE49-F238E27FC236}">
                <a16:creationId xmlns:a16="http://schemas.microsoft.com/office/drawing/2014/main" id="{82557C31-4F11-DC23-980C-38310BF7C3D9}"/>
              </a:ext>
            </a:extLst>
          </p:cNvPr>
          <p:cNvPicPr>
            <a:picLocks noChangeAspect="1"/>
          </p:cNvPicPr>
          <p:nvPr/>
        </p:nvPicPr>
        <p:blipFill>
          <a:blip r:embed="rId2">
            <a:extLst>
              <a:ext uri="{28A0092B-C50C-407E-A947-70E740481C1C}">
                <a14:useLocalDpi xmlns:a14="http://schemas.microsoft.com/office/drawing/2010/main" val="0"/>
              </a:ext>
            </a:extLst>
          </a:blip>
          <a:srcRect l="325" r="325"/>
          <a:stretch/>
        </p:blipFill>
        <p:spPr>
          <a:xfrm>
            <a:off x="958906" y="2783500"/>
            <a:ext cx="4850955" cy="2760303"/>
          </a:xfrm>
          <a:prstGeom prst="rect">
            <a:avLst/>
          </a:prstGeom>
        </p:spPr>
      </p:pic>
      <p:sp>
        <p:nvSpPr>
          <p:cNvPr id="7" name="Title 1">
            <a:extLst>
              <a:ext uri="{FF2B5EF4-FFF2-40B4-BE49-F238E27FC236}">
                <a16:creationId xmlns:a16="http://schemas.microsoft.com/office/drawing/2014/main" id="{34408673-883C-35E9-1552-0C3BC245520E}"/>
              </a:ext>
            </a:extLst>
          </p:cNvPr>
          <p:cNvSpPr txBox="1">
            <a:spLocks/>
          </p:cNvSpPr>
          <p:nvPr/>
        </p:nvSpPr>
        <p:spPr>
          <a:xfrm>
            <a:off x="761995" y="307447"/>
            <a:ext cx="10693884" cy="110993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Switzer" pitchFamily="50" charset="-70"/>
                <a:ea typeface="+mj-ea"/>
                <a:cs typeface="+mj-cs"/>
              </a:defRPr>
            </a:lvl1pPr>
          </a:lstStyle>
          <a:p>
            <a:pPr algn="ctr"/>
            <a:r>
              <a:rPr lang="az-Cyrl-AZ" dirty="0"/>
              <a:t>Подготовка эвакуационного рюкзака </a:t>
            </a:r>
            <a:endParaRPr lang="lt-LT" dirty="0"/>
          </a:p>
        </p:txBody>
      </p:sp>
    </p:spTree>
    <p:extLst>
      <p:ext uri="{BB962C8B-B14F-4D97-AF65-F5344CB8AC3E}">
        <p14:creationId xmlns:p14="http://schemas.microsoft.com/office/powerpoint/2010/main" val="38747773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a:bodyPr>
          <a:lstStyle/>
          <a:p>
            <a:pPr algn="ctr"/>
            <a:r>
              <a:rPr lang="az-Cyrl-AZ" sz="4000" b="1" dirty="0">
                <a:latin typeface="Switzer" pitchFamily="50" charset="-70"/>
              </a:rPr>
              <a:t>Ядерные или радиологические аварии</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a:bodyPr>
          <a:lstStyle/>
          <a:p>
            <a:pPr marL="0" indent="0">
              <a:buNone/>
            </a:pPr>
            <a:r>
              <a:rPr lang="ru-RU" sz="2000" dirty="0"/>
              <a:t>В случае ядерной аварии на Белорусской АЭС радиоактивные вещества, рассеянные в окружающей среде, попадут в Литву и могут загрязнить литовскую почву и воду, включая продукты питания. Они также могут загрязнить здания и другое имущество литовского населения. Таким образом, последствия будут весьма значительными,</a:t>
            </a:r>
            <a:r>
              <a:rPr lang="en-US" sz="2000" dirty="0"/>
              <a:t> </a:t>
            </a:r>
            <a:r>
              <a:rPr lang="ru-RU" sz="2000" dirty="0"/>
              <a:t> поэтому необходимо быть готовым к возможным авариям такого рода.</a:t>
            </a:r>
            <a:endParaRPr lang="lt-LT" sz="2000" dirty="0"/>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112966003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fontScale="92500" lnSpcReduction="20000"/>
          </a:bodyPr>
          <a:lstStyle/>
          <a:p>
            <a:r>
              <a:rPr lang="ru-RU" sz="2400" b="1" dirty="0"/>
              <a:t>Лекарства и средства защиты. </a:t>
            </a:r>
            <a:r>
              <a:rPr lang="ru-RU" sz="2400" dirty="0"/>
              <a:t>Свисток, светоотражающие полоски на руки, одноразовые медицинские маски и респираторы, пластыри разных размеров, эластичные бинты, бинт, таблетки йодида калия, лекарства, которые вы принимаете.</a:t>
            </a:r>
            <a:endParaRPr lang="en-US" sz="2400" dirty="0"/>
          </a:p>
          <a:p>
            <a:r>
              <a:rPr lang="ru-RU" sz="2400" b="1" dirty="0"/>
              <a:t>Одеяло и подушка. </a:t>
            </a:r>
            <a:r>
              <a:rPr lang="ru-RU" sz="2400" dirty="0"/>
              <a:t>Теплое одеяло, надувная подушка для путешествий.</a:t>
            </a:r>
            <a:endParaRPr lang="en-US" sz="2400" dirty="0"/>
          </a:p>
          <a:p>
            <a:r>
              <a:rPr lang="ru-RU" sz="2400" b="1" dirty="0"/>
              <a:t>Важные документы. </a:t>
            </a:r>
            <a:r>
              <a:rPr lang="ru-RU" sz="2400" dirty="0"/>
              <a:t>Информационный лист</a:t>
            </a:r>
            <a:r>
              <a:rPr lang="lt-LT" sz="2400" dirty="0"/>
              <a:t> </a:t>
            </a:r>
            <a:r>
              <a:rPr lang="ru-RU" sz="2400" dirty="0"/>
              <a:t>«Важная информация» с информацией о вас. Год рождения, домашний адрес, контактные данные родителей и других членов семьи с фотографиями.</a:t>
            </a:r>
            <a:endParaRPr lang="lt-LT" sz="2400" dirty="0"/>
          </a:p>
        </p:txBody>
      </p:sp>
      <p:pic>
        <p:nvPicPr>
          <p:cNvPr id="4" name="Picture 3">
            <a:extLst>
              <a:ext uri="{FF2B5EF4-FFF2-40B4-BE49-F238E27FC236}">
                <a16:creationId xmlns:a16="http://schemas.microsoft.com/office/drawing/2014/main" id="{8889609B-7E94-0AF9-CB46-5718C1D440CC}"/>
              </a:ext>
            </a:extLst>
          </p:cNvPr>
          <p:cNvPicPr>
            <a:picLocks noChangeAspect="1"/>
          </p:cNvPicPr>
          <p:nvPr/>
        </p:nvPicPr>
        <p:blipFill>
          <a:blip r:embed="rId3">
            <a:extLst>
              <a:ext uri="{28A0092B-C50C-407E-A947-70E740481C1C}">
                <a14:useLocalDpi xmlns:a14="http://schemas.microsoft.com/office/drawing/2010/main" val="0"/>
              </a:ext>
            </a:extLst>
          </a:blip>
          <a:srcRect l="325" r="325"/>
          <a:stretch/>
        </p:blipFill>
        <p:spPr>
          <a:xfrm>
            <a:off x="958906" y="2783500"/>
            <a:ext cx="4850955" cy="2760303"/>
          </a:xfrm>
          <a:prstGeom prst="rect">
            <a:avLst/>
          </a:prstGeom>
        </p:spPr>
      </p:pic>
      <p:sp>
        <p:nvSpPr>
          <p:cNvPr id="7" name="Title 1">
            <a:extLst>
              <a:ext uri="{FF2B5EF4-FFF2-40B4-BE49-F238E27FC236}">
                <a16:creationId xmlns:a16="http://schemas.microsoft.com/office/drawing/2014/main" id="{09245A46-B157-04C9-B33A-F9EFF76EEFAB}"/>
              </a:ext>
            </a:extLst>
          </p:cNvPr>
          <p:cNvSpPr txBox="1">
            <a:spLocks/>
          </p:cNvSpPr>
          <p:nvPr/>
        </p:nvSpPr>
        <p:spPr>
          <a:xfrm>
            <a:off x="761995" y="307447"/>
            <a:ext cx="10693884" cy="110993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Switzer" pitchFamily="50" charset="-70"/>
                <a:ea typeface="+mj-ea"/>
                <a:cs typeface="+mj-cs"/>
              </a:defRPr>
            </a:lvl1pPr>
          </a:lstStyle>
          <a:p>
            <a:pPr algn="ctr"/>
            <a:r>
              <a:rPr lang="az-Cyrl-AZ" dirty="0"/>
              <a:t>Подготовка эвакуационного рюкзака </a:t>
            </a:r>
            <a:endParaRPr lang="lt-LT" dirty="0"/>
          </a:p>
        </p:txBody>
      </p:sp>
    </p:spTree>
    <p:extLst>
      <p:ext uri="{BB962C8B-B14F-4D97-AF65-F5344CB8AC3E}">
        <p14:creationId xmlns:p14="http://schemas.microsoft.com/office/powerpoint/2010/main" val="15520754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a:bodyPr>
          <a:lstStyle/>
          <a:p>
            <a:pPr marL="0" indent="0">
              <a:buNone/>
            </a:pPr>
            <a:r>
              <a:rPr lang="az-Cyrl-AZ" sz="2400" b="1" dirty="0"/>
              <a:t>Помните!</a:t>
            </a:r>
            <a:endParaRPr lang="en-US" sz="2400" b="1" dirty="0"/>
          </a:p>
          <a:p>
            <a:pPr marL="0" indent="0">
              <a:buNone/>
            </a:pPr>
            <a:r>
              <a:rPr lang="ru-RU" sz="2400" dirty="0"/>
              <a:t>В семье следует договориться о том, кто будет отвечать за эвакуационный рюкзак или рюкзаки.</a:t>
            </a:r>
            <a:endParaRPr lang="lt-LT" sz="2400" dirty="0"/>
          </a:p>
        </p:txBody>
      </p:sp>
      <p:pic>
        <p:nvPicPr>
          <p:cNvPr id="4" name="Picture 3">
            <a:extLst>
              <a:ext uri="{FF2B5EF4-FFF2-40B4-BE49-F238E27FC236}">
                <a16:creationId xmlns:a16="http://schemas.microsoft.com/office/drawing/2014/main" id="{2A5E4119-5985-733F-C410-22DA9B897F46}"/>
              </a:ext>
            </a:extLst>
          </p:cNvPr>
          <p:cNvPicPr>
            <a:picLocks noChangeAspect="1"/>
          </p:cNvPicPr>
          <p:nvPr/>
        </p:nvPicPr>
        <p:blipFill>
          <a:blip r:embed="rId2">
            <a:extLst>
              <a:ext uri="{28A0092B-C50C-407E-A947-70E740481C1C}">
                <a14:useLocalDpi xmlns:a14="http://schemas.microsoft.com/office/drawing/2010/main" val="0"/>
              </a:ext>
            </a:extLst>
          </a:blip>
          <a:srcRect l="325" r="325"/>
          <a:stretch/>
        </p:blipFill>
        <p:spPr>
          <a:xfrm>
            <a:off x="958906" y="2783500"/>
            <a:ext cx="4850955" cy="2760303"/>
          </a:xfrm>
          <a:prstGeom prst="rect">
            <a:avLst/>
          </a:prstGeom>
        </p:spPr>
      </p:pic>
      <p:sp>
        <p:nvSpPr>
          <p:cNvPr id="7" name="Title 1">
            <a:extLst>
              <a:ext uri="{FF2B5EF4-FFF2-40B4-BE49-F238E27FC236}">
                <a16:creationId xmlns:a16="http://schemas.microsoft.com/office/drawing/2014/main" id="{D3025855-076C-FF8C-9DF1-A8FC582F23C2}"/>
              </a:ext>
            </a:extLst>
          </p:cNvPr>
          <p:cNvSpPr txBox="1">
            <a:spLocks/>
          </p:cNvSpPr>
          <p:nvPr/>
        </p:nvSpPr>
        <p:spPr>
          <a:xfrm>
            <a:off x="761995" y="307447"/>
            <a:ext cx="10693884" cy="110993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Switzer" pitchFamily="50" charset="-70"/>
                <a:ea typeface="+mj-ea"/>
                <a:cs typeface="+mj-cs"/>
              </a:defRPr>
            </a:lvl1pPr>
          </a:lstStyle>
          <a:p>
            <a:pPr algn="ctr"/>
            <a:r>
              <a:rPr lang="az-Cyrl-AZ" dirty="0"/>
              <a:t>Подготовка эвакуационного рюкзака </a:t>
            </a:r>
            <a:endParaRPr lang="lt-LT" dirty="0"/>
          </a:p>
        </p:txBody>
      </p:sp>
    </p:spTree>
    <p:extLst>
      <p:ext uri="{BB962C8B-B14F-4D97-AF65-F5344CB8AC3E}">
        <p14:creationId xmlns:p14="http://schemas.microsoft.com/office/powerpoint/2010/main" val="217715732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Slide Background">
            <a:extLst>
              <a:ext uri="{FF2B5EF4-FFF2-40B4-BE49-F238E27FC236}">
                <a16:creationId xmlns:a16="http://schemas.microsoft.com/office/drawing/2014/main" id="{FE1EC756-41E9-4FD6-AD48-EF46A2813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8" name="Rectangle 17">
            <a:extLst>
              <a:ext uri="{FF2B5EF4-FFF2-40B4-BE49-F238E27FC236}">
                <a16:creationId xmlns:a16="http://schemas.microsoft.com/office/drawing/2014/main" id="{E66F6371-9EA5-9354-29DC-1D07B921F7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290"/>
            <a:ext cx="12192000" cy="1733407"/>
          </a:xfrm>
          <a:prstGeom prst="rect">
            <a:avLst/>
          </a:prstGeom>
          <a:ln>
            <a:noFill/>
          </a:ln>
          <a:effectLst>
            <a:outerShdw blurRad="254000" dist="38100" dir="5460000" sx="94000" sy="94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995" y="307447"/>
            <a:ext cx="10693884" cy="1109932"/>
          </a:xfrm>
        </p:spPr>
        <p:txBody>
          <a:bodyPr>
            <a:normAutofit/>
          </a:bodyPr>
          <a:lstStyle/>
          <a:p>
            <a:pPr algn="ctr"/>
            <a:r>
              <a:rPr lang="az-Cyrl-AZ" b="1" dirty="0"/>
              <a:t>Подготовка семейного плана</a:t>
            </a:r>
            <a:endParaRPr lang="lt-LT" dirty="0"/>
          </a:p>
        </p:txBody>
      </p:sp>
      <p:pic>
        <p:nvPicPr>
          <p:cNvPr id="5" name="Picture 4" descr="A yellow folder with a white label and blue and white paper&#10;&#10;Description automatically generated">
            <a:extLst>
              <a:ext uri="{FF2B5EF4-FFF2-40B4-BE49-F238E27FC236}">
                <a16:creationId xmlns:a16="http://schemas.microsoft.com/office/drawing/2014/main" id="{280BBFC9-C112-4DD1-4CA3-A41E55F7AD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122" y="2612992"/>
            <a:ext cx="5804955" cy="3265286"/>
          </a:xfrm>
          <a:prstGeom prst="rect">
            <a:avLst/>
          </a:prstGeom>
        </p:spPr>
      </p:pic>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541077" y="2357888"/>
            <a:ext cx="4914802" cy="3902635"/>
          </a:xfrm>
        </p:spPr>
        <p:txBody>
          <a:bodyPr anchor="ctr">
            <a:normAutofit/>
          </a:bodyPr>
          <a:lstStyle/>
          <a:p>
            <a:pPr marL="0" indent="0">
              <a:buNone/>
            </a:pPr>
            <a:r>
              <a:rPr lang="ru-RU" sz="2400" dirty="0"/>
              <a:t>Семейный план поможет вам быть готовым к неожиданным ситуациям и знать, что делать. Ответы на следующие вопросы помогут вам составить семейный план.</a:t>
            </a:r>
            <a:endParaRPr lang="lt-LT" sz="2400" dirty="0"/>
          </a:p>
        </p:txBody>
      </p:sp>
    </p:spTree>
    <p:extLst>
      <p:ext uri="{BB962C8B-B14F-4D97-AF65-F5344CB8AC3E}">
        <p14:creationId xmlns:p14="http://schemas.microsoft.com/office/powerpoint/2010/main" val="415035247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a:bodyPr>
          <a:lstStyle/>
          <a:p>
            <a:pPr algn="ctr"/>
            <a:r>
              <a:rPr lang="az-Cyrl-AZ" b="1" dirty="0"/>
              <a:t>Подготовка семейного плана</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761801" y="2249766"/>
            <a:ext cx="5048060" cy="4070303"/>
          </a:xfrm>
        </p:spPr>
        <p:txBody>
          <a:bodyPr anchor="ctr">
            <a:normAutofit/>
          </a:bodyPr>
          <a:lstStyle/>
          <a:p>
            <a:pPr marL="0" indent="0">
              <a:buNone/>
            </a:pPr>
            <a:endParaRPr lang="lt-LT" sz="2400" b="1" dirty="0"/>
          </a:p>
          <a:p>
            <a:pPr marL="0" indent="0">
              <a:buNone/>
            </a:pPr>
            <a:r>
              <a:rPr lang="az-Cyrl-AZ" sz="2400" b="1" dirty="0"/>
              <a:t>Найти их можно здесь:</a:t>
            </a:r>
            <a:endParaRPr lang="lt-LT" sz="2400" b="1" dirty="0"/>
          </a:p>
          <a:p>
            <a:endParaRPr lang="lt-LT" sz="2400" dirty="0"/>
          </a:p>
          <a:p>
            <a:endParaRPr lang="lt-LT" sz="2400" dirty="0"/>
          </a:p>
          <a:p>
            <a:pPr marL="0" indent="0">
              <a:buNone/>
            </a:pPr>
            <a:r>
              <a:rPr lang="ru-RU" sz="2400" dirty="0"/>
              <a:t>Составьте семейный план вместе с родителями и другими членами семьи. Скачать образец семейного плана можно здесь:</a:t>
            </a:r>
            <a:endParaRPr lang="lt-LT" sz="2400" dirty="0"/>
          </a:p>
        </p:txBody>
      </p:sp>
      <p:pic>
        <p:nvPicPr>
          <p:cNvPr id="5" name="Paveikslėlis 4" descr="Paveikslėlis, kuriame yra ekrano kopija, Šriftas, linija, simbolis&#10;&#10;Automatiškai sugeneruotas aprašymas">
            <a:hlinkClick r:id="rId2"/>
            <a:extLst>
              <a:ext uri="{FF2B5EF4-FFF2-40B4-BE49-F238E27FC236}">
                <a16:creationId xmlns:a16="http://schemas.microsoft.com/office/drawing/2014/main" id="{4B54E580-393F-C3BF-5654-FB21BB4681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5142" y="2962215"/>
            <a:ext cx="4878658" cy="933570"/>
          </a:xfrm>
          <a:prstGeom prst="rect">
            <a:avLst/>
          </a:prstGeom>
        </p:spPr>
      </p:pic>
      <p:pic>
        <p:nvPicPr>
          <p:cNvPr id="7" name="Paveikslėlis 6">
            <a:hlinkClick r:id="rId4"/>
            <a:extLst>
              <a:ext uri="{FF2B5EF4-FFF2-40B4-BE49-F238E27FC236}">
                <a16:creationId xmlns:a16="http://schemas.microsoft.com/office/drawing/2014/main" id="{D828BE24-D413-66AE-3C46-1697D3ADDFA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475143" y="4903573"/>
            <a:ext cx="4878656" cy="933570"/>
          </a:xfrm>
          <a:prstGeom prst="rect">
            <a:avLst/>
          </a:prstGeom>
        </p:spPr>
      </p:pic>
    </p:spTree>
    <p:extLst>
      <p:ext uri="{BB962C8B-B14F-4D97-AF65-F5344CB8AC3E}">
        <p14:creationId xmlns:p14="http://schemas.microsoft.com/office/powerpoint/2010/main" val="86083437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a:bodyPr>
          <a:lstStyle/>
          <a:p>
            <a:pPr algn="ctr"/>
            <a:r>
              <a:rPr lang="az-Cyrl-AZ" b="1" dirty="0"/>
              <a:t>Подготовка места жительства</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fontScale="92500" lnSpcReduction="10000"/>
          </a:bodyPr>
          <a:lstStyle/>
          <a:p>
            <a:pPr marL="0" indent="0">
              <a:lnSpc>
                <a:spcPct val="100000"/>
              </a:lnSpc>
              <a:buNone/>
            </a:pPr>
            <a:r>
              <a:rPr lang="ru-RU" sz="2000" dirty="0"/>
              <a:t>Наиболее важные шаги, которые вам следует предпринять, чтобы подготовить свое жилье. Если рекомендуется остаться или укрыться в помещении, самое главное – провести его</a:t>
            </a:r>
            <a:r>
              <a:rPr lang="lt-LT" sz="2000" dirty="0"/>
              <a:t> </a:t>
            </a:r>
            <a:r>
              <a:rPr lang="ru-RU" sz="2000" dirty="0"/>
              <a:t>герметизацию.</a:t>
            </a:r>
            <a:r>
              <a:rPr lang="lt-LT" sz="2000" dirty="0"/>
              <a:t> </a:t>
            </a:r>
            <a:r>
              <a:rPr lang="ru-RU" sz="2000" dirty="0"/>
              <a:t>Следует закрыть двери, окна, форточки и не забыть балконную дверь.</a:t>
            </a:r>
            <a:r>
              <a:rPr lang="lt-LT" sz="2000" dirty="0"/>
              <a:t> </a:t>
            </a:r>
            <a:r>
              <a:rPr lang="ru-RU" sz="2000" dirty="0"/>
              <a:t>Закройте дымоходы, вентиляционные и другие отверстия. После того</a:t>
            </a:r>
            <a:r>
              <a:rPr lang="lt-LT" sz="2000" dirty="0"/>
              <a:t>,</a:t>
            </a:r>
            <a:r>
              <a:rPr lang="ru-RU" sz="2000" dirty="0"/>
              <a:t> как все герметично закрыто, следует заклеить окна и двери</a:t>
            </a:r>
            <a:r>
              <a:rPr lang="lt-LT" sz="2000" dirty="0"/>
              <a:t> </a:t>
            </a:r>
            <a:r>
              <a:rPr lang="az-Cyrl-AZ" sz="2000" dirty="0"/>
              <a:t>липкой лентой</a:t>
            </a:r>
            <a:r>
              <a:rPr lang="ru-RU" sz="2000" dirty="0"/>
              <a:t>. Пластиковые окна и двери обычно бывают герметичными, но если вы подозреваете, что загрязнение может проникать внутрь, можно дополнительно заклеить и</a:t>
            </a:r>
            <a:r>
              <a:rPr lang="en-US" sz="2000" dirty="0"/>
              <a:t> </a:t>
            </a:r>
            <a:r>
              <a:rPr lang="ru-RU" sz="2000" dirty="0"/>
              <a:t>их. </a:t>
            </a:r>
            <a:endParaRPr lang="lt-LT" sz="2000" dirty="0"/>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310625461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a:bodyPr>
          <a:lstStyle/>
          <a:p>
            <a:pPr algn="ctr"/>
            <a:r>
              <a:rPr lang="az-Cyrl-AZ" b="1" dirty="0"/>
              <a:t>Подготовка места жительства</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a:bodyPr>
          <a:lstStyle/>
          <a:p>
            <a:pPr marL="0" indent="0">
              <a:buNone/>
            </a:pPr>
            <a:r>
              <a:rPr lang="ru-RU" sz="2400" dirty="0"/>
              <a:t>Рекомендуется укрыться в доме, как можно дальше от внешних стен или крыши здания, взяв с собой и домашних животных.  </a:t>
            </a:r>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172554009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Slide Background">
            <a:extLst>
              <a:ext uri="{FF2B5EF4-FFF2-40B4-BE49-F238E27FC236}">
                <a16:creationId xmlns:a16="http://schemas.microsoft.com/office/drawing/2014/main" id="{FE1EC756-41E9-4FD6-AD48-EF46A2813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8" name="Rectangle 17">
            <a:extLst>
              <a:ext uri="{FF2B5EF4-FFF2-40B4-BE49-F238E27FC236}">
                <a16:creationId xmlns:a16="http://schemas.microsoft.com/office/drawing/2014/main" id="{E66F6371-9EA5-9354-29DC-1D07B921F7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290"/>
            <a:ext cx="12192000" cy="1733407"/>
          </a:xfrm>
          <a:prstGeom prst="rect">
            <a:avLst/>
          </a:prstGeom>
          <a:ln>
            <a:noFill/>
          </a:ln>
          <a:effectLst>
            <a:outerShdw blurRad="254000" dist="38100" dir="5460000" sx="94000" sy="94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995" y="307447"/>
            <a:ext cx="10693884" cy="1109932"/>
          </a:xfrm>
        </p:spPr>
        <p:txBody>
          <a:bodyPr>
            <a:normAutofit/>
          </a:bodyPr>
          <a:lstStyle/>
          <a:p>
            <a:pPr algn="ctr"/>
            <a:r>
              <a:rPr lang="az-Cyrl-AZ" b="1" dirty="0"/>
              <a:t>Блокирование щитовидной железы йодом</a:t>
            </a:r>
            <a:endParaRPr lang="lt-LT" dirty="0"/>
          </a:p>
        </p:txBody>
      </p:sp>
      <p:pic>
        <p:nvPicPr>
          <p:cNvPr id="5" name="Picture 4" descr="A close-up of a pill&#10;&#10;Description automatically generated">
            <a:extLst>
              <a:ext uri="{FF2B5EF4-FFF2-40B4-BE49-F238E27FC236}">
                <a16:creationId xmlns:a16="http://schemas.microsoft.com/office/drawing/2014/main" id="{B6AEA31F-3BF6-505E-A935-912683F42D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122" y="2612992"/>
            <a:ext cx="5804955" cy="3265286"/>
          </a:xfrm>
          <a:prstGeom prst="rect">
            <a:avLst/>
          </a:prstGeom>
        </p:spPr>
      </p:pic>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7004807" y="2357888"/>
            <a:ext cx="4451072" cy="3902635"/>
          </a:xfrm>
        </p:spPr>
        <p:txBody>
          <a:bodyPr anchor="ctr">
            <a:normAutofit/>
          </a:bodyPr>
          <a:lstStyle/>
          <a:p>
            <a:pPr marL="0" indent="0">
              <a:buNone/>
            </a:pPr>
            <a:r>
              <a:rPr lang="ru-RU" sz="2400" dirty="0"/>
              <a:t>При ядерной аварии возможно распространение радиоактивного йода, который накапливается в щитовидной железе. Защитить ее можно своевременным и правильным применением препаратов стабильного йода.</a:t>
            </a:r>
            <a:endParaRPr lang="lt-LT" sz="2400" dirty="0"/>
          </a:p>
        </p:txBody>
      </p:sp>
    </p:spTree>
    <p:extLst>
      <p:ext uri="{BB962C8B-B14F-4D97-AF65-F5344CB8AC3E}">
        <p14:creationId xmlns:p14="http://schemas.microsoft.com/office/powerpoint/2010/main" val="21555228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a:bodyPr>
          <a:lstStyle/>
          <a:p>
            <a:pPr algn="ctr"/>
            <a:r>
              <a:rPr lang="az-Cyrl-AZ" b="1" dirty="0"/>
              <a:t>Блокирование щитовидной железы йодом</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a:bodyPr>
          <a:lstStyle/>
          <a:p>
            <a:pPr marL="0" indent="0">
              <a:buNone/>
            </a:pPr>
            <a:r>
              <a:rPr lang="ru-RU" sz="2400" dirty="0"/>
              <a:t>Таблетки йодида калия содержат стабильный йод, который насыщает щитовидную железу и препятствует попаданию в нее радиоактивного йода. Это снижает риск развития заболеваний щитовидной железы.</a:t>
            </a:r>
            <a:endParaRPr lang="lt-LT" sz="2400" dirty="0"/>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418494143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Slide Background">
            <a:extLst>
              <a:ext uri="{FF2B5EF4-FFF2-40B4-BE49-F238E27FC236}">
                <a16:creationId xmlns:a16="http://schemas.microsoft.com/office/drawing/2014/main" id="{FE1EC756-41E9-4FD6-AD48-EF46A2813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8" name="Rectangle 17">
            <a:extLst>
              <a:ext uri="{FF2B5EF4-FFF2-40B4-BE49-F238E27FC236}">
                <a16:creationId xmlns:a16="http://schemas.microsoft.com/office/drawing/2014/main" id="{E66F6371-9EA5-9354-29DC-1D07B921F7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290"/>
            <a:ext cx="12192000" cy="1733407"/>
          </a:xfrm>
          <a:prstGeom prst="rect">
            <a:avLst/>
          </a:prstGeom>
          <a:ln>
            <a:noFill/>
          </a:ln>
          <a:effectLst>
            <a:outerShdw blurRad="254000" dist="38100" dir="5460000" sx="94000" sy="94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995" y="307447"/>
            <a:ext cx="10693884" cy="1109932"/>
          </a:xfrm>
        </p:spPr>
        <p:txBody>
          <a:bodyPr>
            <a:normAutofit/>
          </a:bodyPr>
          <a:lstStyle/>
          <a:p>
            <a:pPr algn="ctr"/>
            <a:r>
              <a:rPr lang="az-Cyrl-AZ" b="1" dirty="0"/>
              <a:t>Блокирование щитовидной железы йодом</a:t>
            </a:r>
            <a:endParaRPr lang="lt-LT" dirty="0"/>
          </a:p>
        </p:txBody>
      </p:sp>
      <p:pic>
        <p:nvPicPr>
          <p:cNvPr id="5" name="Picture 4" descr="A white paper with black text&#10;&#10;Description automatically generated">
            <a:extLst>
              <a:ext uri="{FF2B5EF4-FFF2-40B4-BE49-F238E27FC236}">
                <a16:creationId xmlns:a16="http://schemas.microsoft.com/office/drawing/2014/main" id="{B774F339-BA24-78E5-85AE-E817D97A4F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122" y="2612992"/>
            <a:ext cx="5804955" cy="3265286"/>
          </a:xfrm>
          <a:prstGeom prst="rect">
            <a:avLst/>
          </a:prstGeom>
        </p:spPr>
      </p:pic>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904139" y="2357888"/>
            <a:ext cx="4551740" cy="3902635"/>
          </a:xfrm>
        </p:spPr>
        <p:txBody>
          <a:bodyPr anchor="ctr">
            <a:normAutofit/>
          </a:bodyPr>
          <a:lstStyle/>
          <a:p>
            <a:pPr marL="0" indent="0">
              <a:buNone/>
            </a:pPr>
            <a:r>
              <a:rPr lang="ru-RU" sz="2400" dirty="0"/>
              <a:t>Таблетки йодида калия для защиты щитовидной железы применяются только при наличии радиоактивного йода в окружающей среде и только по рекомендации Министерства здравоохранения.</a:t>
            </a:r>
            <a:endParaRPr lang="lt-LT" sz="2400" dirty="0"/>
          </a:p>
        </p:txBody>
      </p:sp>
    </p:spTree>
    <p:extLst>
      <p:ext uri="{BB962C8B-B14F-4D97-AF65-F5344CB8AC3E}">
        <p14:creationId xmlns:p14="http://schemas.microsoft.com/office/powerpoint/2010/main" val="323259921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a:bodyPr>
          <a:lstStyle/>
          <a:p>
            <a:pPr algn="ctr"/>
            <a:r>
              <a:rPr lang="az-Cyrl-AZ" b="1" dirty="0"/>
              <a:t>Блокирование щитовидной железы йодом</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fontScale="92500" lnSpcReduction="10000"/>
          </a:bodyPr>
          <a:lstStyle/>
          <a:p>
            <a:pPr marL="0" indent="0">
              <a:buNone/>
            </a:pPr>
            <a:r>
              <a:rPr lang="ru-RU" sz="2400" dirty="0"/>
              <a:t>Таблетки йодида калия следует принимать менее чем за 24 часа до возможного вдыхания радиоактивного йода или попадания в организм с пищей. Блокирование щитовидной железы йодидом калия продолжает быть эффективным по прошествии 2 часов с момента вдыхания радиоактивного йода или его попадания с пищей, но не позднее чем по истечении 8 часов. Применение таблеток йодида калия во время, отличающееся от указанного, может быть вредным. </a:t>
            </a:r>
            <a:endParaRPr lang="lt-LT" sz="2400" dirty="0"/>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21635014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a:bodyPr>
          <a:lstStyle/>
          <a:p>
            <a:pPr algn="ctr"/>
            <a:r>
              <a:rPr lang="az-Cyrl-AZ" sz="4000" b="1" dirty="0">
                <a:latin typeface="Switzer" pitchFamily="50" charset="-70"/>
              </a:rPr>
              <a:t>Ядерные или радиологические аварии</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5977719" y="2129052"/>
            <a:ext cx="5452481" cy="4191018"/>
          </a:xfrm>
        </p:spPr>
        <p:txBody>
          <a:bodyPr anchor="ctr">
            <a:normAutofit/>
          </a:bodyPr>
          <a:lstStyle/>
          <a:p>
            <a:pPr marL="0" indent="0">
              <a:lnSpc>
                <a:spcPct val="100000"/>
              </a:lnSpc>
              <a:buNone/>
            </a:pPr>
            <a:r>
              <a:rPr lang="az-Cyrl-AZ" sz="2000" b="1" dirty="0"/>
              <a:t>Радиологическая авария</a:t>
            </a:r>
            <a:r>
              <a:rPr lang="lt-LT" sz="2000" dirty="0"/>
              <a:t> – </a:t>
            </a:r>
            <a:r>
              <a:rPr lang="ru-RU" sz="2000" dirty="0"/>
              <a:t>событие, возникшее в результате неисправности оборудования или нарушения технологических процессов, последствия которого требуют немедленного принятия мер по снижению вредного воздействия ионизирующего излучения на людей, их имущество и окружающую среду. Радиологические аварии происходят при использовании источников ионизирующего излучения в медицине, промышленности, сельском хозяйстве и науке. Источники могут быть утеряны, украдены или иным образом не контролироваться.</a:t>
            </a:r>
            <a:endParaRPr lang="lt-LT" sz="2000" dirty="0"/>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262977650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a:bodyPr>
          <a:lstStyle/>
          <a:p>
            <a:pPr algn="ctr"/>
            <a:r>
              <a:rPr lang="az-Cyrl-AZ" b="1" dirty="0"/>
              <a:t>Блокирование щитовидной железы йодом</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5095164" y="2047646"/>
            <a:ext cx="6448087" cy="4491825"/>
          </a:xfrm>
        </p:spPr>
        <p:txBody>
          <a:bodyPr anchor="ctr">
            <a:normAutofit fontScale="85000" lnSpcReduction="10000"/>
          </a:bodyPr>
          <a:lstStyle/>
          <a:p>
            <a:pPr marL="0" indent="0">
              <a:buNone/>
            </a:pPr>
            <a:r>
              <a:rPr lang="az-Cyrl-AZ" b="1" dirty="0"/>
              <a:t>Помните!</a:t>
            </a:r>
            <a:endParaRPr lang="en-US" b="1" dirty="0"/>
          </a:p>
          <a:p>
            <a:pPr marL="0" indent="0">
              <a:lnSpc>
                <a:spcPct val="110000"/>
              </a:lnSpc>
              <a:buNone/>
            </a:pPr>
            <a:r>
              <a:rPr lang="ru-RU" sz="2400" dirty="0"/>
              <a:t>Для защиты щитовидной железы в случае ядерной или радиологической аварии не подходят спиртовые или водные растворы йода, спреи с йодом, пищевые добавки с йодом. Эти препараты не защитят щитовидную железу от вредного воздействия радиоактивного йода из-за низкого содержания в них стабильного йода. Спиртовой раствор йода используется только наружно, т. е. наносится на кожу. Его активным веществом является не йодид калия (KI), а просто йод, который является сильно окисляющим веществом с токсичным воздействием, способным вызвать химический ожог тканей и отравление, поэтому его ни в коем случае нельзя принимать внутрь, даже в разведенном в воде виде. </a:t>
            </a:r>
          </a:p>
          <a:p>
            <a:pPr marL="0" indent="0">
              <a:lnSpc>
                <a:spcPct val="110000"/>
              </a:lnSpc>
              <a:buNone/>
            </a:pPr>
            <a:endParaRPr lang="ru-RU" sz="2400" dirty="0"/>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398663063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Slide Background">
            <a:extLst>
              <a:ext uri="{FF2B5EF4-FFF2-40B4-BE49-F238E27FC236}">
                <a16:creationId xmlns:a16="http://schemas.microsoft.com/office/drawing/2014/main" id="{FE1EC756-41E9-4FD6-AD48-EF46A2813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8" name="Rectangle 17">
            <a:extLst>
              <a:ext uri="{FF2B5EF4-FFF2-40B4-BE49-F238E27FC236}">
                <a16:creationId xmlns:a16="http://schemas.microsoft.com/office/drawing/2014/main" id="{E66F6371-9EA5-9354-29DC-1D07B921F7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290"/>
            <a:ext cx="12192000" cy="1733407"/>
          </a:xfrm>
          <a:prstGeom prst="rect">
            <a:avLst/>
          </a:prstGeom>
          <a:ln>
            <a:noFill/>
          </a:ln>
          <a:effectLst>
            <a:outerShdw blurRad="254000" dist="38100" dir="5460000" sx="94000" sy="94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995" y="307447"/>
            <a:ext cx="10693884" cy="1109932"/>
          </a:xfrm>
        </p:spPr>
        <p:txBody>
          <a:bodyPr>
            <a:normAutofit/>
          </a:bodyPr>
          <a:lstStyle/>
          <a:p>
            <a:pPr algn="ctr"/>
            <a:r>
              <a:rPr lang="az-Cyrl-AZ" b="1" dirty="0"/>
              <a:t>Блокирование щитовидной железы йодом</a:t>
            </a:r>
            <a:endParaRPr lang="lt-LT"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7029974" y="2357888"/>
            <a:ext cx="4425905" cy="3902635"/>
          </a:xfrm>
        </p:spPr>
        <p:txBody>
          <a:bodyPr anchor="ctr">
            <a:normAutofit/>
          </a:bodyPr>
          <a:lstStyle/>
          <a:p>
            <a:pPr marL="0" indent="0">
              <a:buNone/>
            </a:pPr>
            <a:r>
              <a:rPr lang="ru-RU" sz="2400" dirty="0"/>
              <a:t>Какую суточную дозу йодида калия вы бы приняли?</a:t>
            </a:r>
            <a:endParaRPr lang="lt-LT" sz="2400" dirty="0"/>
          </a:p>
        </p:txBody>
      </p:sp>
      <p:pic>
        <p:nvPicPr>
          <p:cNvPr id="6" name="Paveikslėlis 5">
            <a:extLst>
              <a:ext uri="{FF2B5EF4-FFF2-40B4-BE49-F238E27FC236}">
                <a16:creationId xmlns:a16="http://schemas.microsoft.com/office/drawing/2014/main" id="{777D1790-9CD4-35F6-3416-A41169BCC5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3428" y="2675265"/>
            <a:ext cx="5591312" cy="3147150"/>
          </a:xfrm>
          <a:prstGeom prst="rect">
            <a:avLst/>
          </a:prstGeom>
        </p:spPr>
      </p:pic>
    </p:spTree>
    <p:extLst>
      <p:ext uri="{BB962C8B-B14F-4D97-AF65-F5344CB8AC3E}">
        <p14:creationId xmlns:p14="http://schemas.microsoft.com/office/powerpoint/2010/main" val="376088425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a:bodyPr>
          <a:lstStyle/>
          <a:p>
            <a:pPr algn="ctr"/>
            <a:r>
              <a:rPr lang="az-Cyrl-AZ" b="1" dirty="0"/>
              <a:t>Процедуры эвакуации</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785145"/>
            <a:ext cx="5048060" cy="2914036"/>
          </a:xfrm>
        </p:spPr>
        <p:txBody>
          <a:bodyPr anchor="ctr">
            <a:normAutofit/>
          </a:bodyPr>
          <a:lstStyle/>
          <a:p>
            <a:pPr marL="0" indent="0">
              <a:buNone/>
            </a:pPr>
            <a:r>
              <a:rPr lang="ru-RU" sz="2400" dirty="0"/>
              <a:t>В случае ядерной или радиологической аварии для защиты населения может быть рекомендована экстренная эвакуация.</a:t>
            </a:r>
            <a:endParaRPr lang="lt-LT" sz="2400" dirty="0"/>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133855984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a:bodyPr>
          <a:lstStyle/>
          <a:p>
            <a:pPr algn="ctr"/>
            <a:r>
              <a:rPr lang="az-Cyrl-AZ" b="1" dirty="0"/>
              <a:t>Процедуры эвакуации</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5940270" y="2081883"/>
            <a:ext cx="5795928" cy="4327305"/>
          </a:xfrm>
        </p:spPr>
        <p:txBody>
          <a:bodyPr anchor="ctr">
            <a:normAutofit fontScale="70000" lnSpcReduction="20000"/>
          </a:bodyPr>
          <a:lstStyle/>
          <a:p>
            <a:pPr marL="0" indent="0">
              <a:buNone/>
            </a:pPr>
            <a:r>
              <a:rPr lang="ru-RU" sz="2900" b="1" dirty="0"/>
              <a:t>Информация, которая должна быть предоставлена при объявлении эвакуации</a:t>
            </a:r>
            <a:r>
              <a:rPr lang="lt-LT" sz="2900" b="1" dirty="0"/>
              <a:t>: </a:t>
            </a:r>
            <a:endParaRPr lang="lt-LT" sz="2900" dirty="0"/>
          </a:p>
          <a:p>
            <a:pPr>
              <a:buFont typeface="Arial" panose="020B0604020202020204" pitchFamily="34" charset="0"/>
              <a:buChar char="•"/>
            </a:pPr>
            <a:r>
              <a:rPr lang="ru-RU" sz="2400" dirty="0"/>
              <a:t>в течение какого времени вы должны покинуть опасную зону</a:t>
            </a:r>
            <a:r>
              <a:rPr lang="lt-LT" sz="2400" dirty="0"/>
              <a:t>;</a:t>
            </a:r>
            <a:endParaRPr lang="en-US" sz="2400" dirty="0"/>
          </a:p>
          <a:p>
            <a:pPr>
              <a:buFont typeface="Arial" panose="020B0604020202020204" pitchFamily="34" charset="0"/>
              <a:buChar char="•"/>
            </a:pPr>
            <a:r>
              <a:rPr lang="ru-RU" sz="2400" dirty="0"/>
              <a:t>как будет осуществляться эвакуация жителей, не имеющих собственного транспорта</a:t>
            </a:r>
            <a:r>
              <a:rPr lang="lt-LT" sz="2400" dirty="0"/>
              <a:t>;</a:t>
            </a:r>
            <a:endParaRPr lang="en-US" sz="2400" dirty="0"/>
          </a:p>
          <a:p>
            <a:pPr>
              <a:buFont typeface="Arial" panose="020B0604020202020204" pitchFamily="34" charset="0"/>
              <a:buChar char="•"/>
            </a:pPr>
            <a:r>
              <a:rPr lang="ru-RU" sz="2400" dirty="0"/>
              <a:t>где расположены их эвакуационные пункты (пункты сбора населения)</a:t>
            </a:r>
            <a:r>
              <a:rPr lang="lt-LT" sz="2400" dirty="0"/>
              <a:t>;</a:t>
            </a:r>
            <a:endParaRPr lang="en-US" sz="2400" dirty="0"/>
          </a:p>
          <a:p>
            <a:pPr>
              <a:buFont typeface="Arial" panose="020B0604020202020204" pitchFamily="34" charset="0"/>
              <a:buChar char="•"/>
            </a:pPr>
            <a:r>
              <a:rPr lang="ru-RU" sz="2400" dirty="0"/>
              <a:t>где находятся промежуточные пункты эвакуации населения (если требуется дезактивация)</a:t>
            </a:r>
            <a:r>
              <a:rPr lang="lt-LT" sz="2400" dirty="0"/>
              <a:t>;</a:t>
            </a:r>
            <a:endParaRPr lang="en-US" sz="2400" dirty="0"/>
          </a:p>
          <a:p>
            <a:pPr>
              <a:buFont typeface="Arial" panose="020B0604020202020204" pitchFamily="34" charset="0"/>
              <a:buChar char="•"/>
            </a:pPr>
            <a:r>
              <a:rPr lang="ru-RU" sz="2400" dirty="0"/>
              <a:t>куда эвакуироваться и где находятся пункты приема</a:t>
            </a:r>
            <a:r>
              <a:rPr lang="lt-LT" sz="2400" dirty="0"/>
              <a:t>;</a:t>
            </a:r>
            <a:endParaRPr lang="en-US" sz="2400" dirty="0"/>
          </a:p>
          <a:p>
            <a:pPr>
              <a:buFont typeface="Arial" panose="020B0604020202020204" pitchFamily="34" charset="0"/>
              <a:buChar char="•"/>
            </a:pPr>
            <a:r>
              <a:rPr lang="az-Cyrl-AZ" sz="2400" dirty="0"/>
              <a:t>что взять с собой</a:t>
            </a:r>
            <a:r>
              <a:rPr lang="lt-LT" sz="2400" dirty="0"/>
              <a:t>;</a:t>
            </a:r>
            <a:endParaRPr lang="en-US" sz="2400" dirty="0"/>
          </a:p>
          <a:p>
            <a:pPr>
              <a:buFont typeface="Arial" panose="020B0604020202020204" pitchFamily="34" charset="0"/>
              <a:buChar char="•"/>
            </a:pPr>
            <a:r>
              <a:rPr lang="ru-RU" sz="2400" dirty="0"/>
              <a:t>какие меры безопасности необходимо предпринять перед выходом из дома</a:t>
            </a:r>
            <a:r>
              <a:rPr lang="lt-LT" sz="2400" dirty="0"/>
              <a:t>;</a:t>
            </a:r>
            <a:endParaRPr lang="en-US" sz="2400" dirty="0"/>
          </a:p>
          <a:p>
            <a:pPr>
              <a:buFont typeface="Arial" panose="020B0604020202020204" pitchFamily="34" charset="0"/>
              <a:buChar char="•"/>
            </a:pPr>
            <a:r>
              <a:rPr lang="ru-RU" sz="2400" dirty="0"/>
              <a:t>по каким маршрутам (путям эвакуации) следует двигаться.</a:t>
            </a:r>
            <a:endParaRPr lang="lt-LT" sz="2400" dirty="0"/>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270431395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a:bodyPr>
          <a:lstStyle/>
          <a:p>
            <a:pPr algn="ctr"/>
            <a:r>
              <a:rPr lang="az-Cyrl-AZ" b="1" dirty="0"/>
              <a:t>Процедуры эвакуации</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a:bodyPr>
          <a:lstStyle/>
          <a:p>
            <a:pPr marL="0" indent="0">
              <a:buNone/>
            </a:pPr>
            <a:r>
              <a:rPr lang="ru-RU" sz="2400" b="1" dirty="0"/>
              <a:t>Что я должен делать, если должностные лица дадут указание  эвакуироваться?</a:t>
            </a:r>
            <a:endParaRPr lang="en-US" sz="2400" b="1" dirty="0"/>
          </a:p>
          <a:p>
            <a:pPr marL="0" indent="0">
              <a:buNone/>
            </a:pPr>
            <a:r>
              <a:rPr lang="ru-RU" sz="2400" dirty="0"/>
              <a:t>Возьмите с собой предметы первой необходимости, которые могут понадобиться при эвакуации и переезде.</a:t>
            </a:r>
            <a:endParaRPr lang="lt-LT" sz="2400" b="1" dirty="0"/>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41168250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a:bodyPr>
          <a:lstStyle/>
          <a:p>
            <a:pPr algn="ctr"/>
            <a:r>
              <a:rPr lang="az-Cyrl-AZ" b="1" dirty="0"/>
              <a:t>Процедуры эвакуации</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a:bodyPr>
          <a:lstStyle/>
          <a:p>
            <a:pPr marL="0" indent="0">
              <a:buNone/>
            </a:pPr>
            <a:r>
              <a:rPr lang="ru-RU" sz="2400" b="1" dirty="0"/>
              <a:t>Что я должен делать, если должностные лица дадут указание эвакуироваться?</a:t>
            </a:r>
            <a:endParaRPr lang="en-US" sz="2400" b="1" dirty="0"/>
          </a:p>
          <a:p>
            <a:r>
              <a:rPr lang="ru-RU" sz="2400" dirty="0"/>
              <a:t>Переоденьтесь в одежду, обеспечивающую определенную защиту (длинные брюки, непромокаемая куртка, резиновые сапоги, головной убор).</a:t>
            </a:r>
            <a:endParaRPr lang="lt-LT" sz="2400" b="1" dirty="0"/>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425182564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a:bodyPr>
          <a:lstStyle/>
          <a:p>
            <a:pPr algn="ctr"/>
            <a:r>
              <a:rPr lang="az-Cyrl-AZ" b="1" dirty="0"/>
              <a:t>Процедуры эвакуации</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a:bodyPr>
          <a:lstStyle/>
          <a:p>
            <a:pPr marL="0" indent="0">
              <a:buNone/>
            </a:pPr>
            <a:r>
              <a:rPr lang="ru-RU" sz="2400" b="1" dirty="0"/>
              <a:t>Что я должен делать, если должностные лица дадут указание</a:t>
            </a:r>
            <a:r>
              <a:rPr lang="lt-LT" sz="2400" b="1" dirty="0"/>
              <a:t> </a:t>
            </a:r>
            <a:r>
              <a:rPr lang="ru-RU" sz="2400" b="1" dirty="0"/>
              <a:t>эвакуироваться?</a:t>
            </a:r>
            <a:endParaRPr lang="en-US" sz="2400" b="1" dirty="0"/>
          </a:p>
          <a:p>
            <a:r>
              <a:rPr lang="ru-RU" sz="2400" dirty="0"/>
              <a:t>Следуйте рекомендуемым маршрутам</a:t>
            </a:r>
            <a:r>
              <a:rPr lang="lt-LT" sz="2400" dirty="0"/>
              <a:t> </a:t>
            </a:r>
            <a:r>
              <a:rPr lang="ru-RU" sz="2400" dirty="0"/>
              <a:t>и не пытайтесь срезать путь, так как другие дороги могут быть заблокированы.</a:t>
            </a:r>
            <a:endParaRPr lang="lt-LT" sz="2400" dirty="0"/>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106081889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a:bodyPr>
          <a:lstStyle/>
          <a:p>
            <a:pPr algn="ctr"/>
            <a:r>
              <a:rPr lang="az-Cyrl-AZ" b="1" dirty="0"/>
              <a:t>Процедуры эвакуации</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442745" y="2249766"/>
            <a:ext cx="4911056" cy="4070303"/>
          </a:xfrm>
        </p:spPr>
        <p:txBody>
          <a:bodyPr anchor="ctr">
            <a:normAutofit/>
          </a:bodyPr>
          <a:lstStyle/>
          <a:p>
            <a:pPr marL="0" indent="0">
              <a:buNone/>
            </a:pPr>
            <a:r>
              <a:rPr lang="ru-RU" sz="2400" b="1" dirty="0"/>
              <a:t>Что я должен делать, если должностные лица дадут указание эвакуироваться?</a:t>
            </a:r>
            <a:endParaRPr lang="en-US" sz="2400" b="1" dirty="0"/>
          </a:p>
          <a:p>
            <a:r>
              <a:rPr lang="ru-RU" sz="2400" dirty="0"/>
              <a:t>Семьям лучше эвакуироваться на одной машине, так как в этом случае снижается риск потеряться (маршруты отъезда должны быть продуманы заранее).</a:t>
            </a:r>
            <a:endParaRPr lang="lt-LT" sz="2400" dirty="0"/>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323412781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a:bodyPr>
          <a:lstStyle/>
          <a:p>
            <a:pPr algn="ctr"/>
            <a:r>
              <a:rPr lang="az-Cyrl-AZ" b="1" dirty="0"/>
              <a:t>Процедуры эвакуации</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a:bodyPr>
          <a:lstStyle/>
          <a:p>
            <a:pPr marL="0" indent="0">
              <a:buNone/>
            </a:pPr>
            <a:r>
              <a:rPr lang="ru-RU" sz="2400" b="1" dirty="0"/>
              <a:t>Что я должен делать, если должностные лица дадут указание эвакуироваться?</a:t>
            </a:r>
            <a:endParaRPr lang="en-US" sz="2400" b="1" dirty="0"/>
          </a:p>
          <a:p>
            <a:r>
              <a:rPr lang="ru-RU" sz="2400" dirty="0"/>
              <a:t>Если у вас нет возможности</a:t>
            </a:r>
            <a:r>
              <a:rPr lang="lt-LT" sz="2400" dirty="0"/>
              <a:t> </a:t>
            </a:r>
            <a:r>
              <a:rPr lang="ru-RU" sz="2400" dirty="0"/>
              <a:t>безопасно остановиться у друзей или родственников, вам следует обратиться в указанные должностными лицами места </a:t>
            </a:r>
            <a:r>
              <a:rPr lang="lt-LT" sz="2400" dirty="0">
                <a:effectLst/>
                <a:latin typeface="Switzer"/>
                <a:ea typeface="Calibri" panose="020F0502020204030204" pitchFamily="34" charset="0"/>
              </a:rPr>
              <a:t>– </a:t>
            </a:r>
            <a:r>
              <a:rPr lang="ru-RU" sz="2400" dirty="0"/>
              <a:t> сооружения коллективной защиты, где вам предоставят укрытие и окажут необходимую помощь.</a:t>
            </a:r>
            <a:endParaRPr lang="lt-LT" sz="2400" dirty="0"/>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109998137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Slide Background">
            <a:extLst>
              <a:ext uri="{FF2B5EF4-FFF2-40B4-BE49-F238E27FC236}">
                <a16:creationId xmlns:a16="http://schemas.microsoft.com/office/drawing/2014/main" id="{FE1EC756-41E9-4FD6-AD48-EF46A2813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8" name="Rectangle 17">
            <a:extLst>
              <a:ext uri="{FF2B5EF4-FFF2-40B4-BE49-F238E27FC236}">
                <a16:creationId xmlns:a16="http://schemas.microsoft.com/office/drawing/2014/main" id="{E66F6371-9EA5-9354-29DC-1D07B921F7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290"/>
            <a:ext cx="12192000" cy="1733407"/>
          </a:xfrm>
          <a:prstGeom prst="rect">
            <a:avLst/>
          </a:prstGeom>
          <a:ln>
            <a:noFill/>
          </a:ln>
          <a:effectLst>
            <a:outerShdw blurRad="254000" dist="38100" dir="5460000" sx="94000" sy="94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995" y="307447"/>
            <a:ext cx="10693884" cy="1109932"/>
          </a:xfrm>
        </p:spPr>
        <p:txBody>
          <a:bodyPr>
            <a:normAutofit/>
          </a:bodyPr>
          <a:lstStyle/>
          <a:p>
            <a:pPr algn="ctr"/>
            <a:r>
              <a:rPr lang="az-Cyrl-AZ" b="1" dirty="0"/>
              <a:t>Процедуры эвакуации</a:t>
            </a:r>
            <a:endParaRPr lang="lt-LT" dirty="0"/>
          </a:p>
        </p:txBody>
      </p:sp>
      <p:pic>
        <p:nvPicPr>
          <p:cNvPr id="5" name="Picture 4" descr="A sign next to a building&#10;&#10;Description automatically generated">
            <a:extLst>
              <a:ext uri="{FF2B5EF4-FFF2-40B4-BE49-F238E27FC236}">
                <a16:creationId xmlns:a16="http://schemas.microsoft.com/office/drawing/2014/main" id="{8604C3B4-9D5E-DFA5-58CD-244D5B79F1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122" y="2612992"/>
            <a:ext cx="5804955" cy="3265286"/>
          </a:xfrm>
          <a:prstGeom prst="rect">
            <a:avLst/>
          </a:prstGeom>
        </p:spPr>
      </p:pic>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7029974" y="2357888"/>
            <a:ext cx="4496499" cy="3902635"/>
          </a:xfrm>
        </p:spPr>
        <p:txBody>
          <a:bodyPr anchor="ctr">
            <a:normAutofit lnSpcReduction="10000"/>
          </a:bodyPr>
          <a:lstStyle/>
          <a:p>
            <a:pPr marL="0" indent="0">
              <a:buNone/>
            </a:pPr>
            <a:r>
              <a:rPr lang="ru-RU" sz="2400" b="1" dirty="0"/>
              <a:t>Что я должен делать, если должностные лица дадут указание эвакуироваться?</a:t>
            </a:r>
            <a:endParaRPr lang="en-US" sz="2400" b="1" dirty="0"/>
          </a:p>
          <a:p>
            <a:r>
              <a:rPr lang="ru-RU" sz="2400" dirty="0"/>
              <a:t>Если у вас нет возможности выехать на собственном автомобиле, вам следует заранее выяснить, где находятся ближайшие пункты сбора</a:t>
            </a:r>
            <a:r>
              <a:rPr lang="lt-LT" sz="2400" dirty="0"/>
              <a:t> </a:t>
            </a:r>
            <a:r>
              <a:rPr lang="ru-RU" sz="2400" dirty="0"/>
              <a:t>населения, из которых население будет организованно эвакуировано</a:t>
            </a:r>
            <a:r>
              <a:rPr lang="lt-LT" sz="2400" dirty="0"/>
              <a:t> </a:t>
            </a:r>
            <a:r>
              <a:rPr lang="ru-RU" sz="2400" dirty="0"/>
              <a:t> в случае ядерной аварии.</a:t>
            </a:r>
            <a:endParaRPr lang="lt-LT" sz="2400" dirty="0"/>
          </a:p>
        </p:txBody>
      </p:sp>
    </p:spTree>
    <p:extLst>
      <p:ext uri="{BB962C8B-B14F-4D97-AF65-F5344CB8AC3E}">
        <p14:creationId xmlns:p14="http://schemas.microsoft.com/office/powerpoint/2010/main" val="18244126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a:bodyPr>
          <a:lstStyle/>
          <a:p>
            <a:pPr algn="ctr"/>
            <a:r>
              <a:rPr lang="az-Cyrl-AZ" sz="4000" b="1" dirty="0">
                <a:latin typeface="Switzer" pitchFamily="50" charset="-70"/>
              </a:rPr>
              <a:t>Ядерные или радиологические аварии</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045958" y="2165446"/>
            <a:ext cx="5384242" cy="4154624"/>
          </a:xfrm>
        </p:spPr>
        <p:txBody>
          <a:bodyPr anchor="ctr">
            <a:normAutofit fontScale="92500" lnSpcReduction="10000"/>
          </a:bodyPr>
          <a:lstStyle/>
          <a:p>
            <a:pPr marL="0" indent="0">
              <a:lnSpc>
                <a:spcPct val="110000"/>
              </a:lnSpc>
              <a:buNone/>
            </a:pPr>
            <a:r>
              <a:rPr lang="ru-RU" sz="2000" dirty="0"/>
              <a:t>Ионизирующее излучение воздействует на клетки организма, повреждая или убивая их. Поврежденные клетки могут восстанавливаться, но если организм подвергается очень высокому уровню радиации, он не в состоянии их восстановить, и многие клетки в организме погибают, вызывая отказ органов и опасные для жизни повреждения. Из поврежденных клеток организма могут начать развиваться злокачественные опухоли. Но это маловероятно, поскольку в организме человека имеются защитные механизмы, нейтрализующие поврежденные клетки.</a:t>
            </a:r>
            <a:endParaRPr lang="lt-LT" sz="2000" dirty="0"/>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22057504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a:bodyPr>
          <a:lstStyle/>
          <a:p>
            <a:pPr algn="ctr"/>
            <a:r>
              <a:rPr lang="az-Cyrl-AZ" b="1" dirty="0"/>
              <a:t>Процедуры эвакуации</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lnSpcReduction="10000"/>
          </a:bodyPr>
          <a:lstStyle/>
          <a:p>
            <a:pPr marL="0" indent="0">
              <a:buNone/>
            </a:pPr>
            <a:r>
              <a:rPr lang="ru-RU" sz="2400" b="1" dirty="0"/>
              <a:t>Что я должен делать, </a:t>
            </a:r>
            <a:r>
              <a:rPr lang="ru-RU" sz="2400" b="1"/>
              <a:t>если должностные </a:t>
            </a:r>
            <a:r>
              <a:rPr lang="ru-RU" sz="2400" b="1" dirty="0"/>
              <a:t>лица дадут указание эвакуироваться?</a:t>
            </a:r>
            <a:endParaRPr lang="en-US" sz="2400" b="1" dirty="0"/>
          </a:p>
          <a:p>
            <a:r>
              <a:rPr lang="ru-RU" sz="2400" dirty="0"/>
              <a:t>Перед отъездом необходимо обеспечить защиту дома (перекрыть водопроводные и газовые краны, выключить из розетки все электроприборы, убрать продукты из холодильников и морозильников, закрыть окна, занести в дом уличную мебель и детские игрушки</a:t>
            </a:r>
            <a:r>
              <a:rPr lang="lt-LT" sz="2400" dirty="0"/>
              <a:t>, </a:t>
            </a:r>
            <a:r>
              <a:rPr lang="ru-RU" sz="2400" dirty="0"/>
              <a:t>закрыть и запереть двери).</a:t>
            </a:r>
            <a:endParaRPr lang="lt-LT" sz="2400" dirty="0"/>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412139904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a:bodyPr>
          <a:lstStyle/>
          <a:p>
            <a:pPr algn="ctr"/>
            <a:r>
              <a:rPr lang="az-Cyrl-AZ" b="1" dirty="0"/>
              <a:t>Процедуры эвакуации</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39" y="1929469"/>
            <a:ext cx="5245001" cy="4479720"/>
          </a:xfrm>
        </p:spPr>
        <p:txBody>
          <a:bodyPr anchor="ctr">
            <a:normAutofit fontScale="92500" lnSpcReduction="20000"/>
          </a:bodyPr>
          <a:lstStyle/>
          <a:p>
            <a:pPr marL="0" indent="0">
              <a:buNone/>
            </a:pPr>
            <a:r>
              <a:rPr lang="ru-RU" sz="2400" b="1" dirty="0"/>
              <a:t>Сооружения коллективной защиты </a:t>
            </a:r>
            <a:r>
              <a:rPr lang="ru-RU" sz="2400" dirty="0"/>
              <a:t>предназначены для временного укрытия населения</a:t>
            </a:r>
            <a:r>
              <a:rPr lang="lt-LT" sz="2400" dirty="0"/>
              <a:t> </a:t>
            </a:r>
            <a:r>
              <a:rPr lang="ru-RU" sz="2400" dirty="0"/>
              <a:t>с целью защиты от вредного воздействия окружающей среды и защиты эвакуируемого населения при чрезвычайных ситуациях. В нормальных условиях жизни эти сооружения используются для различных общественных нужд. В чрезвычайных ситуациях они могут быть приспособлены для защиты населения от факторов, угрожающих жизни и здоровью.</a:t>
            </a:r>
            <a:endParaRPr lang="en-US" sz="2400" dirty="0"/>
          </a:p>
          <a:p>
            <a:pPr marL="0" indent="0">
              <a:buNone/>
            </a:pPr>
            <a:r>
              <a:rPr lang="ru-RU" sz="2400" dirty="0"/>
              <a:t>Наиболее распространенными такими сооружениями</a:t>
            </a:r>
            <a:r>
              <a:rPr lang="lt-LT" sz="2400" dirty="0"/>
              <a:t> </a:t>
            </a:r>
            <a:r>
              <a:rPr lang="ru-RU" sz="2400" dirty="0"/>
              <a:t>являются школы, гимназии, культурные и спортивные центры, подземные автостоянки.</a:t>
            </a:r>
            <a:endParaRPr lang="lt-LT" sz="2400" dirty="0"/>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280975900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a:bodyPr>
          <a:lstStyle/>
          <a:p>
            <a:pPr algn="ctr"/>
            <a:r>
              <a:rPr lang="az-Cyrl-AZ" b="1" dirty="0"/>
              <a:t>Процедуры эвакуации</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761800" y="2249766"/>
            <a:ext cx="5048060" cy="4070303"/>
          </a:xfrm>
        </p:spPr>
        <p:txBody>
          <a:bodyPr anchor="ctr">
            <a:normAutofit fontScale="92500"/>
          </a:bodyPr>
          <a:lstStyle/>
          <a:p>
            <a:pPr marL="0" indent="0">
              <a:buNone/>
            </a:pPr>
            <a:r>
              <a:rPr lang="az-Cyrl-AZ" sz="2400" b="1" dirty="0"/>
              <a:t>Представьте и подумайте!</a:t>
            </a:r>
            <a:endParaRPr lang="en-US" sz="2400" b="1" dirty="0"/>
          </a:p>
          <a:p>
            <a:pPr marL="0" indent="0">
              <a:buNone/>
            </a:pPr>
            <a:r>
              <a:rPr lang="ru-RU" sz="2400" dirty="0"/>
              <a:t>Вы оказались в сооружении</a:t>
            </a:r>
            <a:r>
              <a:rPr lang="lt-LT" sz="2400" dirty="0"/>
              <a:t>  </a:t>
            </a:r>
            <a:r>
              <a:rPr lang="ru-RU" sz="2400" dirty="0"/>
              <a:t>коллективной защиты на более долгое время. Что бы вы там делали и какой вклад могли бы внести, если бы знали, что следующие три дня проведете в</a:t>
            </a:r>
            <a:r>
              <a:rPr lang="lt-LT" sz="2400" dirty="0"/>
              <a:t> </a:t>
            </a:r>
            <a:r>
              <a:rPr lang="ru-RU" sz="2400" dirty="0"/>
              <a:t>сооружении коллективной защиты</a:t>
            </a:r>
            <a:r>
              <a:rPr lang="lt-LT" sz="2400" dirty="0"/>
              <a:t>?</a:t>
            </a:r>
            <a:endParaRPr lang="en-US" sz="2400" dirty="0"/>
          </a:p>
          <a:p>
            <a:pPr marL="0" indent="0">
              <a:buNone/>
            </a:pPr>
            <a:endParaRPr lang="lt-LT" sz="2400" dirty="0"/>
          </a:p>
          <a:p>
            <a:pPr marL="0" indent="0">
              <a:buNone/>
            </a:pPr>
            <a:r>
              <a:rPr lang="ru-RU" sz="2400" dirty="0"/>
              <a:t>Найдите на карте ближайшее к вашему дому или месту работы родителей</a:t>
            </a:r>
            <a:r>
              <a:rPr lang="lt-LT" sz="2400" dirty="0"/>
              <a:t> </a:t>
            </a:r>
            <a:r>
              <a:rPr lang="ru-RU" sz="2400" dirty="0"/>
              <a:t>сооружение коллективной защиты.</a:t>
            </a:r>
            <a:endParaRPr lang="lt-LT" sz="2400" dirty="0"/>
          </a:p>
        </p:txBody>
      </p:sp>
      <p:pic>
        <p:nvPicPr>
          <p:cNvPr id="5" name="Paveikslėlis 4">
            <a:hlinkClick r:id="rId2"/>
            <a:extLst>
              <a:ext uri="{FF2B5EF4-FFF2-40B4-BE49-F238E27FC236}">
                <a16:creationId xmlns:a16="http://schemas.microsoft.com/office/drawing/2014/main" id="{D02CF06E-9362-A777-6983-E75EC9577F3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469274" y="3810260"/>
            <a:ext cx="4960926" cy="949312"/>
          </a:xfrm>
          <a:prstGeom prst="rect">
            <a:avLst/>
          </a:prstGeom>
        </p:spPr>
      </p:pic>
    </p:spTree>
    <p:extLst>
      <p:ext uri="{BB962C8B-B14F-4D97-AF65-F5344CB8AC3E}">
        <p14:creationId xmlns:p14="http://schemas.microsoft.com/office/powerpoint/2010/main" val="230516250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Autofit/>
          </a:bodyPr>
          <a:lstStyle/>
          <a:p>
            <a:pPr algn="ctr"/>
            <a:r>
              <a:rPr lang="ru-RU" sz="3200" b="1" dirty="0"/>
              <a:t>Контроль радиоактивного загрязнения и дезактивация эвакуированного населения</a:t>
            </a:r>
            <a:endParaRPr lang="lt-LT" sz="32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251732" y="1810299"/>
            <a:ext cx="5464608" cy="4696852"/>
          </a:xfrm>
        </p:spPr>
        <p:txBody>
          <a:bodyPr anchor="ctr">
            <a:normAutofit fontScale="92500" lnSpcReduction="10000"/>
          </a:bodyPr>
          <a:lstStyle/>
          <a:p>
            <a:pPr marL="0" indent="0">
              <a:buNone/>
            </a:pPr>
            <a:r>
              <a:rPr lang="ru-RU" sz="2400" b="1" dirty="0"/>
              <a:t>Эвакуируемые могут быть загрязнены радиоактивными веществами, поэтому одним из этапов эвакуации является дезактивация.</a:t>
            </a:r>
            <a:endParaRPr lang="lt-LT" sz="2400" b="1" dirty="0"/>
          </a:p>
          <a:p>
            <a:pPr marL="0" indent="0">
              <a:buNone/>
            </a:pPr>
            <a:r>
              <a:rPr lang="ru-RU" sz="2400" dirty="0"/>
              <a:t>Дезактивация – удаление радиоактивных веществ с кожи и личных вещей. Этот процесс осуществляется в пунктах дезактивации населения</a:t>
            </a:r>
            <a:r>
              <a:rPr lang="lt-LT" sz="2400" dirty="0"/>
              <a:t>,</a:t>
            </a:r>
            <a:r>
              <a:rPr lang="az-Cyrl-AZ" sz="2400" dirty="0"/>
              <a:t> которые</a:t>
            </a:r>
            <a:r>
              <a:rPr lang="lt-LT" sz="2400" dirty="0"/>
              <a:t> </a:t>
            </a:r>
            <a:r>
              <a:rPr lang="ru-RU" sz="2400" dirty="0"/>
              <a:t>располагаются на выходах из зон, загрязненных радиоактивными веществами. </a:t>
            </a:r>
            <a:endParaRPr lang="en-US" sz="2400" dirty="0"/>
          </a:p>
          <a:p>
            <a:pPr marL="0" indent="0">
              <a:buNone/>
            </a:pPr>
            <a:r>
              <a:rPr lang="ru-RU" sz="2400" dirty="0"/>
              <a:t>Информация о расположении пунктов дезактивации предоставляется самоуправлением, входящим в зону радиоактивного загрязнения.</a:t>
            </a:r>
            <a:endParaRPr lang="lt-LT" sz="2400" dirty="0"/>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62240521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Slide Background">
            <a:extLst>
              <a:ext uri="{FF2B5EF4-FFF2-40B4-BE49-F238E27FC236}">
                <a16:creationId xmlns:a16="http://schemas.microsoft.com/office/drawing/2014/main" id="{FE1EC756-41E9-4FD6-AD48-EF46A2813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8" name="Rectangle 17">
            <a:extLst>
              <a:ext uri="{FF2B5EF4-FFF2-40B4-BE49-F238E27FC236}">
                <a16:creationId xmlns:a16="http://schemas.microsoft.com/office/drawing/2014/main" id="{E66F6371-9EA5-9354-29DC-1D07B921F7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290"/>
            <a:ext cx="12192000" cy="1733407"/>
          </a:xfrm>
          <a:prstGeom prst="rect">
            <a:avLst/>
          </a:prstGeom>
          <a:ln>
            <a:noFill/>
          </a:ln>
          <a:effectLst>
            <a:outerShdw blurRad="254000" dist="38100" dir="5460000" sx="94000" sy="94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D30A8FA3-4B66-403A-F630-C24CEF33E15A}"/>
              </a:ext>
            </a:extLst>
          </p:cNvPr>
          <p:cNvSpPr>
            <a:spLocks noGrp="1"/>
          </p:cNvSpPr>
          <p:nvPr>
            <p:ph type="title"/>
          </p:nvPr>
        </p:nvSpPr>
        <p:spPr>
          <a:xfrm>
            <a:off x="761995" y="307447"/>
            <a:ext cx="10693884" cy="1109932"/>
          </a:xfrm>
        </p:spPr>
        <p:txBody>
          <a:bodyPr>
            <a:normAutofit/>
          </a:bodyPr>
          <a:lstStyle/>
          <a:p>
            <a:pPr algn="ctr"/>
            <a:r>
              <a:rPr lang="ru-RU" sz="3700" b="1" dirty="0"/>
              <a:t>Контроль радиоактивного загрязнения и дезактивация эвакуированного населения</a:t>
            </a:r>
            <a:endParaRPr lang="lt-LT" sz="3700" dirty="0"/>
          </a:p>
        </p:txBody>
      </p:sp>
      <p:pic>
        <p:nvPicPr>
          <p:cNvPr id="4" name="Picture 3" descr="A person in a protective suit standing next to a tent&#10;&#10;Description automatically generated">
            <a:extLst>
              <a:ext uri="{FF2B5EF4-FFF2-40B4-BE49-F238E27FC236}">
                <a16:creationId xmlns:a16="http://schemas.microsoft.com/office/drawing/2014/main" id="{EF23E5EE-38A4-23C2-2C13-2B5D89ED19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122" y="2612992"/>
            <a:ext cx="5804955" cy="3265286"/>
          </a:xfrm>
          <a:prstGeom prst="rect">
            <a:avLst/>
          </a:prstGeom>
        </p:spPr>
      </p:pic>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7063530" y="2306972"/>
            <a:ext cx="4530055" cy="3953551"/>
          </a:xfrm>
        </p:spPr>
        <p:txBody>
          <a:bodyPr anchor="ctr">
            <a:normAutofit lnSpcReduction="10000"/>
          </a:bodyPr>
          <a:lstStyle/>
          <a:p>
            <a:pPr marL="0" indent="0">
              <a:buNone/>
            </a:pPr>
            <a:r>
              <a:rPr lang="ru-RU" sz="2400" dirty="0"/>
              <a:t>По прибытии на пункт дезактивации человек должен быть зарегистрирован (если регистрация не была проведена на пункте сбора), а радиоактивное загрязнение его кожи и личных вещей должно быть оценено с помощью специальных измерительных приборов.</a:t>
            </a:r>
            <a:r>
              <a:rPr lang="lt-LT" sz="2400" dirty="0"/>
              <a:t> </a:t>
            </a:r>
            <a:r>
              <a:rPr lang="az-Cyrl-AZ" sz="2400" dirty="0"/>
              <a:t>В</a:t>
            </a:r>
            <a:r>
              <a:rPr lang="lt-LT" sz="2400" dirty="0"/>
              <a:t> </a:t>
            </a:r>
            <a:r>
              <a:rPr lang="ru-RU" sz="2400" dirty="0"/>
              <a:t>том случае, если загрязнение не было установлено, человек может покинуть пункт</a:t>
            </a:r>
            <a:r>
              <a:rPr lang="lt-LT" sz="2400" dirty="0"/>
              <a:t> </a:t>
            </a:r>
            <a:r>
              <a:rPr lang="az-Cyrl-AZ" sz="2400" dirty="0"/>
              <a:t>дезактивации</a:t>
            </a:r>
            <a:r>
              <a:rPr lang="ru-RU" sz="2400" dirty="0"/>
              <a:t>.</a:t>
            </a:r>
            <a:endParaRPr lang="lt-LT" sz="2400" dirty="0"/>
          </a:p>
        </p:txBody>
      </p:sp>
    </p:spTree>
    <p:extLst>
      <p:ext uri="{BB962C8B-B14F-4D97-AF65-F5344CB8AC3E}">
        <p14:creationId xmlns:p14="http://schemas.microsoft.com/office/powerpoint/2010/main" val="244869394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081884"/>
            <a:ext cx="5178468" cy="4238186"/>
          </a:xfrm>
        </p:spPr>
        <p:txBody>
          <a:bodyPr anchor="ctr">
            <a:normAutofit/>
          </a:bodyPr>
          <a:lstStyle/>
          <a:p>
            <a:pPr marL="0" indent="0">
              <a:buNone/>
            </a:pPr>
            <a:r>
              <a:rPr lang="ru-RU" sz="2400" dirty="0"/>
              <a:t>При обнаружении радиоактивными веществами загрязненных личных вещей выдается чистая одежда и обувь. При обнаружении радиоактивных веществ на коже человека</a:t>
            </a:r>
            <a:r>
              <a:rPr lang="lt-LT" sz="2400" dirty="0"/>
              <a:t>,</a:t>
            </a:r>
            <a:r>
              <a:rPr lang="ru-RU" sz="2400" dirty="0"/>
              <a:t> его моют водой с мылом.</a:t>
            </a:r>
            <a:endParaRPr lang="en-US" sz="2400" dirty="0"/>
          </a:p>
          <a:p>
            <a:pPr marL="0" indent="0">
              <a:buNone/>
            </a:pPr>
            <a:r>
              <a:rPr lang="ru-RU" sz="2400" dirty="0"/>
              <a:t>Кроме того, у человека измерят щитовидную железу на предмет радиоактивного загрязнения и дадут  таблетки йодида калия, если он не принял их раньше.</a:t>
            </a:r>
            <a:endParaRPr lang="lt-LT" sz="2400" dirty="0"/>
          </a:p>
        </p:txBody>
      </p:sp>
      <p:sp>
        <p:nvSpPr>
          <p:cNvPr id="6" name="Title 1">
            <a:extLst>
              <a:ext uri="{FF2B5EF4-FFF2-40B4-BE49-F238E27FC236}">
                <a16:creationId xmlns:a16="http://schemas.microsoft.com/office/drawing/2014/main" id="{DFE35944-C381-1DFC-DC56-6D1A1FF176BA}"/>
              </a:ext>
            </a:extLst>
          </p:cNvPr>
          <p:cNvSpPr>
            <a:spLocks noGrp="1"/>
          </p:cNvSpPr>
          <p:nvPr>
            <p:ph type="title"/>
          </p:nvPr>
        </p:nvSpPr>
        <p:spPr>
          <a:xfrm>
            <a:off x="604007" y="352766"/>
            <a:ext cx="10956601" cy="1023584"/>
          </a:xfrm>
        </p:spPr>
        <p:txBody>
          <a:bodyPr>
            <a:noAutofit/>
          </a:bodyPr>
          <a:lstStyle/>
          <a:p>
            <a:pPr algn="ctr"/>
            <a:r>
              <a:rPr lang="ru-RU" sz="3600" dirty="0"/>
              <a:t>Контроль радиоактивного загрязнения и дезактивация эвакуированного населения</a:t>
            </a:r>
            <a:endParaRPr lang="lt-LT" sz="3600" dirty="0"/>
          </a:p>
        </p:txBody>
      </p:sp>
      <p:pic>
        <p:nvPicPr>
          <p:cNvPr id="4" name="Picture 3" descr="A collection of objects with different symbols&#10;&#10;Description automatically generated with medium confidence">
            <a:extLst>
              <a:ext uri="{FF2B5EF4-FFF2-40B4-BE49-F238E27FC236}">
                <a16:creationId xmlns:a16="http://schemas.microsoft.com/office/drawing/2014/main" id="{ED912E2D-F93E-B8AF-3830-A48E64D40C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9631" y="2632235"/>
            <a:ext cx="5396369" cy="3031668"/>
          </a:xfrm>
          <a:prstGeom prst="rect">
            <a:avLst/>
          </a:prstGeom>
        </p:spPr>
      </p:pic>
    </p:spTree>
    <p:extLst>
      <p:ext uri="{BB962C8B-B14F-4D97-AF65-F5344CB8AC3E}">
        <p14:creationId xmlns:p14="http://schemas.microsoft.com/office/powerpoint/2010/main" val="229231342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a:bodyPr>
          <a:lstStyle/>
          <a:p>
            <a:pPr marL="0" indent="0">
              <a:buNone/>
            </a:pPr>
            <a:r>
              <a:rPr lang="ru-RU" sz="2400" dirty="0"/>
              <a:t>После устранения загрязнения население будет перевезено в пункты приема населения (сооружения коллективной защиты) и временно размещено там до тех пор, пока не будет установлено, что возвращение домой безопасно.</a:t>
            </a:r>
            <a:endParaRPr lang="lt-LT" sz="2400" dirty="0"/>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6" name="Title 1">
            <a:extLst>
              <a:ext uri="{FF2B5EF4-FFF2-40B4-BE49-F238E27FC236}">
                <a16:creationId xmlns:a16="http://schemas.microsoft.com/office/drawing/2014/main" id="{9FE0AC80-93C3-18B3-71D1-BF0CC929F1D8}"/>
              </a:ext>
            </a:extLst>
          </p:cNvPr>
          <p:cNvSpPr>
            <a:spLocks noGrp="1"/>
          </p:cNvSpPr>
          <p:nvPr>
            <p:ph type="title"/>
          </p:nvPr>
        </p:nvSpPr>
        <p:spPr>
          <a:xfrm>
            <a:off x="761801" y="218115"/>
            <a:ext cx="10668399" cy="1472574"/>
          </a:xfrm>
        </p:spPr>
        <p:txBody>
          <a:bodyPr>
            <a:noAutofit/>
          </a:bodyPr>
          <a:lstStyle/>
          <a:p>
            <a:pPr algn="ctr"/>
            <a:r>
              <a:rPr lang="ru-RU" sz="3600" b="1" dirty="0"/>
              <a:t>Контроль радиоактивного загрязнения и дезактивация эвакуированного населения</a:t>
            </a:r>
            <a:endParaRPr lang="lt-LT" sz="3600" dirty="0"/>
          </a:p>
        </p:txBody>
      </p:sp>
    </p:spTree>
    <p:extLst>
      <p:ext uri="{BB962C8B-B14F-4D97-AF65-F5344CB8AC3E}">
        <p14:creationId xmlns:p14="http://schemas.microsoft.com/office/powerpoint/2010/main" val="379179627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a:bodyPr>
          <a:lstStyle/>
          <a:p>
            <a:pPr algn="ctr"/>
            <a:r>
              <a:rPr lang="az-Cyrl-AZ" b="1" dirty="0"/>
              <a:t>Возвращение на место жительства</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164360"/>
            <a:ext cx="5178468" cy="4219662"/>
          </a:xfrm>
        </p:spPr>
        <p:txBody>
          <a:bodyPr anchor="ctr">
            <a:normAutofit/>
          </a:bodyPr>
          <a:lstStyle/>
          <a:p>
            <a:pPr marL="0" indent="0">
              <a:buNone/>
            </a:pPr>
            <a:r>
              <a:rPr lang="ru-RU" sz="2200" dirty="0"/>
              <a:t>Возвращаться на свое место жительства после ядерной или радиологической аварии можно только тогда, когда ядерная или радиологическая авария считается ликвидированной. Другими словами, когда на территории, подвергшейся воздействию радиоактивных веществ, может быть возобновлена социально-экономическая деятельность.</a:t>
            </a:r>
            <a:endParaRPr lang="en-US" sz="2200" dirty="0"/>
          </a:p>
          <a:p>
            <a:pPr marL="0" indent="0">
              <a:buNone/>
            </a:pPr>
            <a:r>
              <a:rPr lang="ru-RU" sz="2200" dirty="0"/>
              <a:t>При каких условиях ядерная или радиологическая авария может считаться ликвидированной?</a:t>
            </a:r>
            <a:endParaRPr lang="lt-LT" sz="2200" dirty="0"/>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245114706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a:bodyPr>
          <a:lstStyle/>
          <a:p>
            <a:pPr algn="ctr"/>
            <a:r>
              <a:rPr lang="az-Cyrl-AZ" b="1" dirty="0"/>
              <a:t>Возвращение на место жительства</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a:bodyPr>
          <a:lstStyle/>
          <a:p>
            <a:pPr marL="0" indent="0">
              <a:buNone/>
            </a:pPr>
            <a:r>
              <a:rPr lang="ru-RU" sz="2400" dirty="0"/>
              <a:t>Реализованы мероприятия по защите населения</a:t>
            </a:r>
            <a:r>
              <a:rPr lang="lt-LT" sz="2400" dirty="0"/>
              <a:t>.</a:t>
            </a:r>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90828738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a:bodyPr>
          <a:lstStyle/>
          <a:p>
            <a:pPr algn="ctr"/>
            <a:r>
              <a:rPr lang="az-Cyrl-AZ" b="1" dirty="0"/>
              <a:t>Возвращение на место жительства</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a:bodyPr>
          <a:lstStyle/>
          <a:p>
            <a:pPr marL="0" indent="0">
              <a:buNone/>
            </a:pPr>
            <a:r>
              <a:rPr lang="ru-RU" sz="2400" dirty="0"/>
              <a:t>Источник ионизирующего излучения, вызвавший аварийное облучение, находится под контролем и значительного выброса радионуклидов в окружающую среду или увеличения облучения не ожидается</a:t>
            </a:r>
            <a:r>
              <a:rPr lang="lt-LT" sz="2400" dirty="0"/>
              <a:t>.</a:t>
            </a:r>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13581539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Slide Background">
            <a:extLst>
              <a:ext uri="{FF2B5EF4-FFF2-40B4-BE49-F238E27FC236}">
                <a16:creationId xmlns:a16="http://schemas.microsoft.com/office/drawing/2014/main" id="{FE1EC756-41E9-4FD6-AD48-EF46A2813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8" name="Rectangle 17">
            <a:extLst>
              <a:ext uri="{FF2B5EF4-FFF2-40B4-BE49-F238E27FC236}">
                <a16:creationId xmlns:a16="http://schemas.microsoft.com/office/drawing/2014/main" id="{E66F6371-9EA5-9354-29DC-1D07B921F7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290"/>
            <a:ext cx="12192000" cy="1733407"/>
          </a:xfrm>
          <a:prstGeom prst="rect">
            <a:avLst/>
          </a:prstGeom>
          <a:ln>
            <a:noFill/>
          </a:ln>
          <a:effectLst>
            <a:outerShdw blurRad="254000" dist="38100" dir="5460000" sx="94000" sy="94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995" y="307447"/>
            <a:ext cx="10693884" cy="1109932"/>
          </a:xfrm>
        </p:spPr>
        <p:txBody>
          <a:bodyPr>
            <a:normAutofit/>
          </a:bodyPr>
          <a:lstStyle/>
          <a:p>
            <a:pPr algn="ctr"/>
            <a:r>
              <a:rPr lang="ru-RU" sz="3700" b="1" dirty="0"/>
              <a:t>Защитные действия населения в случае </a:t>
            </a:r>
            <a:br>
              <a:rPr lang="lt-LT" sz="3700" b="1" dirty="0"/>
            </a:br>
            <a:r>
              <a:rPr lang="ru-RU" sz="3700" b="1" dirty="0"/>
              <a:t>ядерной аварии</a:t>
            </a:r>
            <a:endParaRPr lang="lt-LT" sz="3700" dirty="0"/>
          </a:p>
        </p:txBody>
      </p:sp>
      <p:pic>
        <p:nvPicPr>
          <p:cNvPr id="5" name="Picture 4" descr="A group of people sitting at a table looking at a doctor&#10;&#10;Description automatically generated">
            <a:extLst>
              <a:ext uri="{FF2B5EF4-FFF2-40B4-BE49-F238E27FC236}">
                <a16:creationId xmlns:a16="http://schemas.microsoft.com/office/drawing/2014/main" id="{4F11B58A-26C9-0544-829E-862E406D36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122" y="2605735"/>
            <a:ext cx="5804955" cy="3279799"/>
          </a:xfrm>
          <a:prstGeom prst="rect">
            <a:avLst/>
          </a:prstGeom>
        </p:spPr>
      </p:pic>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7190508" y="2294316"/>
            <a:ext cx="4265370" cy="3902635"/>
          </a:xfrm>
        </p:spPr>
        <p:txBody>
          <a:bodyPr anchor="ctr">
            <a:normAutofit/>
          </a:bodyPr>
          <a:lstStyle/>
          <a:p>
            <a:pPr marL="0" indent="0">
              <a:lnSpc>
                <a:spcPct val="100000"/>
              </a:lnSpc>
              <a:buNone/>
            </a:pPr>
            <a:r>
              <a:rPr lang="ru-RU" sz="2200" b="1" dirty="0"/>
              <a:t>Что делать в случае ядерной или радиологической аварии?</a:t>
            </a:r>
            <a:r>
              <a:rPr lang="lt-LT" sz="2200" b="1" dirty="0"/>
              <a:t> </a:t>
            </a:r>
            <a:endParaRPr lang="en-US" sz="2200" b="1" dirty="0"/>
          </a:p>
          <a:p>
            <a:pPr marL="0" indent="0">
              <a:lnSpc>
                <a:spcPct val="100000"/>
              </a:lnSpc>
              <a:buNone/>
            </a:pPr>
            <a:r>
              <a:rPr lang="ru-RU" sz="2200" dirty="0"/>
              <a:t>Если вы услышали сигнал радиационной опасности, независимо от того, где вы находитесь, зайдите в дом или оставайтесь дома, следите за информацией по литовскому радио или телевидению, на сайте </a:t>
            </a:r>
            <a:r>
              <a:rPr lang="ru-RU" sz="2200" dirty="0">
                <a:hlinkClick r:id="rId3"/>
              </a:rPr>
              <a:t>www.lt72.lt</a:t>
            </a:r>
            <a:endParaRPr lang="lt-LT" sz="2200" dirty="0"/>
          </a:p>
        </p:txBody>
      </p:sp>
    </p:spTree>
    <p:extLst>
      <p:ext uri="{BB962C8B-B14F-4D97-AF65-F5344CB8AC3E}">
        <p14:creationId xmlns:p14="http://schemas.microsoft.com/office/powerpoint/2010/main" val="178677524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a:bodyPr>
          <a:lstStyle/>
          <a:p>
            <a:pPr algn="ctr"/>
            <a:r>
              <a:rPr lang="az-Cyrl-AZ" b="1" dirty="0"/>
              <a:t>Возвращение на место жительства</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a:bodyPr>
          <a:lstStyle/>
          <a:p>
            <a:pPr marL="0" indent="0">
              <a:buNone/>
            </a:pPr>
            <a:r>
              <a:rPr lang="ru-RU" sz="2400" dirty="0"/>
              <a:t>Охарактеризована радиологическая обстановка, определены пути облучения, оценены дозы облучения пострадавшего населения, включая наиболее чувствительные группы населения (дети, беременные женщины), определены ограничения на использование земель и водоемов или альтернативные виды использования</a:t>
            </a:r>
            <a:r>
              <a:rPr lang="lt-LT" sz="2400" dirty="0"/>
              <a:t>.</a:t>
            </a:r>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424966532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a:bodyPr>
          <a:lstStyle/>
          <a:p>
            <a:pPr algn="ctr"/>
            <a:r>
              <a:rPr lang="az-Cyrl-AZ" b="1" dirty="0"/>
              <a:t>Возвращение на место жительства</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a:bodyPr>
          <a:lstStyle/>
          <a:p>
            <a:pPr marL="0" indent="0">
              <a:buNone/>
            </a:pPr>
            <a:r>
              <a:rPr lang="ru-RU" sz="2400" b="1" dirty="0"/>
              <a:t>Нерадиологические последствия </a:t>
            </a:r>
            <a:r>
              <a:rPr lang="lt-LT" sz="2400" b="1" dirty="0"/>
              <a:t>–</a:t>
            </a:r>
            <a:r>
              <a:rPr lang="ru-RU" sz="2400" dirty="0"/>
              <a:t> негативные психологические, социальные или экономические последствия ядерной или радиологической аварии или аварийного реагирования, влияющие на жизнь, здоровье</a:t>
            </a:r>
            <a:r>
              <a:rPr lang="lt-LT" sz="2400" dirty="0"/>
              <a:t> </a:t>
            </a:r>
            <a:r>
              <a:rPr lang="ru-RU" sz="2400" dirty="0"/>
              <a:t>человека, имущество или окружающую среду</a:t>
            </a:r>
            <a:r>
              <a:rPr lang="lt-LT" sz="2400" dirty="0"/>
              <a:t>, </a:t>
            </a:r>
            <a:r>
              <a:rPr lang="ru-RU" sz="2400" dirty="0"/>
              <a:t>были выявлены и приняты во внимание</a:t>
            </a:r>
            <a:r>
              <a:rPr lang="lt-LT" sz="2400" dirty="0"/>
              <a:t>.</a:t>
            </a:r>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304362498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a:bodyPr>
          <a:lstStyle/>
          <a:p>
            <a:pPr algn="ctr"/>
            <a:r>
              <a:rPr lang="az-Cyrl-AZ" b="1" dirty="0"/>
              <a:t>Возвращение на место жительства</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a:bodyPr>
          <a:lstStyle/>
          <a:p>
            <a:pPr marL="0" indent="0">
              <a:buNone/>
            </a:pPr>
            <a:r>
              <a:rPr lang="ru-RU" sz="2400" dirty="0"/>
              <a:t>Лица, подлежащие медицинскому наблюдению, состоят на учете</a:t>
            </a:r>
            <a:r>
              <a:rPr lang="lt-LT" sz="2400" dirty="0"/>
              <a:t>.</a:t>
            </a:r>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66660254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a:bodyPr>
          <a:lstStyle/>
          <a:p>
            <a:pPr algn="ctr"/>
            <a:r>
              <a:rPr lang="az-Cyrl-AZ" b="1" dirty="0"/>
              <a:t>Возвращение на место жительства</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a:bodyPr>
          <a:lstStyle/>
          <a:p>
            <a:pPr marL="0" indent="0">
              <a:buNone/>
            </a:pPr>
            <a:r>
              <a:rPr lang="ru-RU" sz="2400" dirty="0"/>
              <a:t>Установлено будущее управление и обращение с радиоактивными отходами, возникшими в результате ядерной или радиологической аварии</a:t>
            </a:r>
            <a:r>
              <a:rPr lang="lt-LT" sz="2400" dirty="0"/>
              <a:t>.</a:t>
            </a:r>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228900826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a:bodyPr>
          <a:lstStyle/>
          <a:p>
            <a:pPr algn="ctr"/>
            <a:r>
              <a:rPr lang="az-Cyrl-AZ" b="1" dirty="0"/>
              <a:t>Возвращение на место жительства</a:t>
            </a:r>
            <a:endParaRPr lang="lt-LT" sz="4000" dirty="0"/>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5613779" y="2028967"/>
            <a:ext cx="5816421" cy="4476267"/>
          </a:xfrm>
        </p:spPr>
        <p:txBody>
          <a:bodyPr anchor="ctr">
            <a:normAutofit/>
          </a:bodyPr>
          <a:lstStyle/>
          <a:p>
            <a:pPr marL="0" indent="0">
              <a:lnSpc>
                <a:spcPct val="100000"/>
              </a:lnSpc>
              <a:buNone/>
            </a:pPr>
            <a:r>
              <a:rPr lang="ru-RU" sz="2000" dirty="0"/>
              <a:t>Общественность и другие заинтересованные стороны информированы</a:t>
            </a:r>
            <a:r>
              <a:rPr lang="lt-LT" sz="2000" dirty="0"/>
              <a:t> </a:t>
            </a:r>
            <a:r>
              <a:rPr lang="ru-RU" sz="2000" dirty="0"/>
              <a:t>о том, почему ядерную или радиологическую аварию можно считать ликвидированной, о необходимости изменения ограничений, введенных на момент аварии, и</a:t>
            </a:r>
            <a:r>
              <a:rPr lang="lt-LT" sz="2000" dirty="0"/>
              <a:t> </a:t>
            </a:r>
            <a:r>
              <a:rPr lang="ru-RU" sz="2000" dirty="0"/>
              <a:t>предоставлены рекомендации, как действовать в случае потенциального риска для здоровья, связанного с новой ситуацией облучения.</a:t>
            </a:r>
            <a:endParaRPr lang="en-US" sz="2000" dirty="0"/>
          </a:p>
          <a:p>
            <a:pPr marL="0" indent="0">
              <a:lnSpc>
                <a:spcPct val="100000"/>
              </a:lnSpc>
              <a:buNone/>
            </a:pPr>
            <a:endParaRPr lang="lt-LT" sz="2000" dirty="0"/>
          </a:p>
          <a:p>
            <a:pPr marL="0" indent="0">
              <a:lnSpc>
                <a:spcPct val="100000"/>
              </a:lnSpc>
              <a:buNone/>
            </a:pPr>
            <a:r>
              <a:rPr lang="ru-RU" sz="2000" dirty="0"/>
              <a:t>Таким образом, </a:t>
            </a:r>
            <a:r>
              <a:rPr lang="ru-RU" sz="2000"/>
              <a:t>возвращение населения </a:t>
            </a:r>
            <a:r>
              <a:rPr lang="ru-RU" sz="2000" dirty="0"/>
              <a:t>на место жительства будет разрешено только после того, как будут выполнены все эти условия и появится уверенность в том, что возвращение безопасно.</a:t>
            </a:r>
            <a:endParaRPr lang="lt-LT" sz="2000" dirty="0"/>
          </a:p>
        </p:txBody>
      </p:sp>
    </p:spTree>
    <p:extLst>
      <p:ext uri="{BB962C8B-B14F-4D97-AF65-F5344CB8AC3E}">
        <p14:creationId xmlns:p14="http://schemas.microsoft.com/office/powerpoint/2010/main" val="3489605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yellow rectangular object with black text&#10;&#10;Description automatically generated">
            <a:extLst>
              <a:ext uri="{FF2B5EF4-FFF2-40B4-BE49-F238E27FC236}">
                <a16:creationId xmlns:a16="http://schemas.microsoft.com/office/drawing/2014/main" id="{63FBC50E-BCC7-5A7A-3482-C657A93F2B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pic>
        <p:nvPicPr>
          <p:cNvPr id="15" name="Paveikslėlis 14">
            <a:extLst>
              <a:ext uri="{FF2B5EF4-FFF2-40B4-BE49-F238E27FC236}">
                <a16:creationId xmlns:a16="http://schemas.microsoft.com/office/drawing/2014/main" id="{FE8F29E7-C929-6A1E-34D6-EB007FE3D19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12982" y="2627624"/>
            <a:ext cx="9566028" cy="801376"/>
          </a:xfrm>
          <a:prstGeom prst="rect">
            <a:avLst/>
          </a:prstGeom>
        </p:spPr>
      </p:pic>
      <p:pic>
        <p:nvPicPr>
          <p:cNvPr id="17" name="Paveikslėlis 16">
            <a:extLst>
              <a:ext uri="{FF2B5EF4-FFF2-40B4-BE49-F238E27FC236}">
                <a16:creationId xmlns:a16="http://schemas.microsoft.com/office/drawing/2014/main" id="{444EEABF-13E9-4E69-779D-E20FE804695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312981" y="3548360"/>
            <a:ext cx="9566028" cy="801376"/>
          </a:xfrm>
          <a:prstGeom prst="rect">
            <a:avLst/>
          </a:prstGeom>
        </p:spPr>
      </p:pic>
      <p:pic>
        <p:nvPicPr>
          <p:cNvPr id="21" name="Paveikslėlis 20">
            <a:extLst>
              <a:ext uri="{FF2B5EF4-FFF2-40B4-BE49-F238E27FC236}">
                <a16:creationId xmlns:a16="http://schemas.microsoft.com/office/drawing/2014/main" id="{0DA028A5-329D-C371-E177-9D1FDE94EC4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312981" y="4492708"/>
            <a:ext cx="9566028" cy="801376"/>
          </a:xfrm>
          <a:prstGeom prst="rect">
            <a:avLst/>
          </a:prstGeom>
        </p:spPr>
      </p:pic>
      <p:pic>
        <p:nvPicPr>
          <p:cNvPr id="13" name="Paveikslėlis 12">
            <a:extLst>
              <a:ext uri="{FF2B5EF4-FFF2-40B4-BE49-F238E27FC236}">
                <a16:creationId xmlns:a16="http://schemas.microsoft.com/office/drawing/2014/main" id="{932B32B9-C73C-34C7-E296-9263AE5EF13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312981" y="2627624"/>
            <a:ext cx="9566028" cy="801376"/>
          </a:xfrm>
          <a:prstGeom prst="rect">
            <a:avLst/>
          </a:prstGeom>
        </p:spPr>
      </p:pic>
      <p:pic>
        <p:nvPicPr>
          <p:cNvPr id="19" name="Paveikslėlis 18">
            <a:extLst>
              <a:ext uri="{FF2B5EF4-FFF2-40B4-BE49-F238E27FC236}">
                <a16:creationId xmlns:a16="http://schemas.microsoft.com/office/drawing/2014/main" id="{7969C593-EB2D-BB71-42C7-E1A7A5487C1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312981" y="3548360"/>
            <a:ext cx="9566028" cy="801376"/>
          </a:xfrm>
          <a:prstGeom prst="rect">
            <a:avLst/>
          </a:prstGeom>
        </p:spPr>
      </p:pic>
      <p:pic>
        <p:nvPicPr>
          <p:cNvPr id="23" name="Paveikslėlis 22">
            <a:extLst>
              <a:ext uri="{FF2B5EF4-FFF2-40B4-BE49-F238E27FC236}">
                <a16:creationId xmlns:a16="http://schemas.microsoft.com/office/drawing/2014/main" id="{C3E9B87D-FF1E-6B69-D3E2-B9CB00373CBC}"/>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312981" y="4492708"/>
            <a:ext cx="9566028" cy="801376"/>
          </a:xfrm>
          <a:prstGeom prst="rect">
            <a:avLst/>
          </a:prstGeom>
        </p:spPr>
      </p:pic>
    </p:spTree>
    <p:extLst>
      <p:ext uri="{BB962C8B-B14F-4D97-AF65-F5344CB8AC3E}">
        <p14:creationId xmlns:p14="http://schemas.microsoft.com/office/powerpoint/2010/main" val="19305194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7" presetClass="exit" presetSubtype="10" fill="hold" nodeType="clickEffect">
                                  <p:stCondLst>
                                    <p:cond delay="0"/>
                                  </p:stCondLst>
                                  <p:childTnLst>
                                    <p:anim calcmode="lin" valueType="num">
                                      <p:cBhvr>
                                        <p:cTn id="6" dur="500"/>
                                        <p:tgtEl>
                                          <p:spTgt spid="13"/>
                                        </p:tgtEl>
                                        <p:attrNameLst>
                                          <p:attrName>ppt_w</p:attrName>
                                        </p:attrNameLst>
                                      </p:cBhvr>
                                      <p:tavLst>
                                        <p:tav tm="0">
                                          <p:val>
                                            <p:strVal val="ppt_w"/>
                                          </p:val>
                                        </p:tav>
                                        <p:tav tm="100000">
                                          <p:val>
                                            <p:fltVal val="0"/>
                                          </p:val>
                                        </p:tav>
                                      </p:tavLst>
                                    </p:anim>
                                    <p:anim calcmode="lin" valueType="num">
                                      <p:cBhvr>
                                        <p:cTn id="7" dur="500"/>
                                        <p:tgtEl>
                                          <p:spTgt spid="13"/>
                                        </p:tgtEl>
                                        <p:attrNameLst>
                                          <p:attrName>ppt_h</p:attrName>
                                        </p:attrNameLst>
                                      </p:cBhvr>
                                      <p:tavLst>
                                        <p:tav tm="0">
                                          <p:val>
                                            <p:strVal val="ppt_h"/>
                                          </p:val>
                                        </p:tav>
                                        <p:tav tm="100000">
                                          <p:val>
                                            <p:strVal val="ppt_h"/>
                                          </p:val>
                                        </p:tav>
                                      </p:tavLst>
                                    </p:anim>
                                    <p:set>
                                      <p:cBhvr>
                                        <p:cTn id="8" dur="1" fill="hold">
                                          <p:stCondLst>
                                            <p:cond delay="499"/>
                                          </p:stCondLst>
                                        </p:cTn>
                                        <p:tgtEl>
                                          <p:spTgt spid="13"/>
                                        </p:tgtEl>
                                        <p:attrNameLst>
                                          <p:attrName>style.visibility</p:attrName>
                                        </p:attrNameLst>
                                      </p:cBhvr>
                                      <p:to>
                                        <p:strVal val="hidden"/>
                                      </p:to>
                                    </p:set>
                                  </p:childTnLst>
                                </p:cTn>
                              </p:par>
                            </p:childTnLst>
                          </p:cTn>
                        </p:par>
                        <p:par>
                          <p:cTn id="9" fill="hold">
                            <p:stCondLst>
                              <p:cond delay="500"/>
                            </p:stCondLst>
                            <p:childTnLst>
                              <p:par>
                                <p:cTn id="10" presetID="17" presetClass="entr" presetSubtype="10"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3"/>
                  </p:tgtEl>
                </p:cond>
              </p:nextCondLst>
            </p:seq>
            <p:seq concurrent="1" nextAc="seek">
              <p:cTn id="14" restart="whenNotActive" fill="hold" evtFilter="cancelBubble" nodeType="interactiveSeq">
                <p:stCondLst>
                  <p:cond evt="onClick" delay="0">
                    <p:tgtEl>
                      <p:spTgt spid="19"/>
                    </p:tgtEl>
                  </p:cond>
                </p:stCondLst>
                <p:endSync evt="end" delay="0">
                  <p:rtn val="all"/>
                </p:endSync>
                <p:childTnLst>
                  <p:par>
                    <p:cTn id="15" fill="hold">
                      <p:stCondLst>
                        <p:cond delay="0"/>
                      </p:stCondLst>
                      <p:childTnLst>
                        <p:par>
                          <p:cTn id="16" fill="hold">
                            <p:stCondLst>
                              <p:cond delay="0"/>
                            </p:stCondLst>
                            <p:childTnLst>
                              <p:par>
                                <p:cTn id="17" presetID="17" presetClass="exit" presetSubtype="10" fill="hold" nodeType="clickEffect">
                                  <p:stCondLst>
                                    <p:cond delay="0"/>
                                  </p:stCondLst>
                                  <p:childTnLst>
                                    <p:anim calcmode="lin" valueType="num">
                                      <p:cBhvr>
                                        <p:cTn id="18" dur="500"/>
                                        <p:tgtEl>
                                          <p:spTgt spid="19"/>
                                        </p:tgtEl>
                                        <p:attrNameLst>
                                          <p:attrName>ppt_w</p:attrName>
                                        </p:attrNameLst>
                                      </p:cBhvr>
                                      <p:tavLst>
                                        <p:tav tm="0">
                                          <p:val>
                                            <p:strVal val="ppt_w"/>
                                          </p:val>
                                        </p:tav>
                                        <p:tav tm="100000">
                                          <p:val>
                                            <p:fltVal val="0"/>
                                          </p:val>
                                        </p:tav>
                                      </p:tavLst>
                                    </p:anim>
                                    <p:anim calcmode="lin" valueType="num">
                                      <p:cBhvr>
                                        <p:cTn id="19" dur="500"/>
                                        <p:tgtEl>
                                          <p:spTgt spid="19"/>
                                        </p:tgtEl>
                                        <p:attrNameLst>
                                          <p:attrName>ppt_h</p:attrName>
                                        </p:attrNameLst>
                                      </p:cBhvr>
                                      <p:tavLst>
                                        <p:tav tm="0">
                                          <p:val>
                                            <p:strVal val="ppt_h"/>
                                          </p:val>
                                        </p:tav>
                                        <p:tav tm="100000">
                                          <p:val>
                                            <p:strVal val="ppt_h"/>
                                          </p:val>
                                        </p:tav>
                                      </p:tavLst>
                                    </p:anim>
                                    <p:set>
                                      <p:cBhvr>
                                        <p:cTn id="20" dur="1" fill="hold">
                                          <p:stCondLst>
                                            <p:cond delay="499"/>
                                          </p:stCondLst>
                                        </p:cTn>
                                        <p:tgtEl>
                                          <p:spTgt spid="19"/>
                                        </p:tgtEl>
                                        <p:attrNameLst>
                                          <p:attrName>style.visibility</p:attrName>
                                        </p:attrNameLst>
                                      </p:cBhvr>
                                      <p:to>
                                        <p:strVal val="hidden"/>
                                      </p:to>
                                    </p:set>
                                  </p:childTnLst>
                                </p:cTn>
                              </p:par>
                            </p:childTnLst>
                          </p:cTn>
                        </p:par>
                        <p:par>
                          <p:cTn id="21" fill="hold">
                            <p:stCondLst>
                              <p:cond delay="500"/>
                            </p:stCondLst>
                            <p:childTnLst>
                              <p:par>
                                <p:cTn id="22" presetID="17" presetClass="entr" presetSubtype="10"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500" fill="hold"/>
                                        <p:tgtEl>
                                          <p:spTgt spid="17"/>
                                        </p:tgtEl>
                                        <p:attrNameLst>
                                          <p:attrName>ppt_w</p:attrName>
                                        </p:attrNameLst>
                                      </p:cBhvr>
                                      <p:tavLst>
                                        <p:tav tm="0">
                                          <p:val>
                                            <p:fltVal val="0"/>
                                          </p:val>
                                        </p:tav>
                                        <p:tav tm="100000">
                                          <p:val>
                                            <p:strVal val="#ppt_w"/>
                                          </p:val>
                                        </p:tav>
                                      </p:tavLst>
                                    </p:anim>
                                    <p:anim calcmode="lin" valueType="num">
                                      <p:cBhvr>
                                        <p:cTn id="25" dur="500" fill="hold"/>
                                        <p:tgtEl>
                                          <p:spTgt spid="17"/>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9"/>
                  </p:tgtEl>
                </p:cond>
              </p:nextCondLst>
            </p:seq>
            <p:seq concurrent="1" nextAc="seek">
              <p:cTn id="26" restart="whenNotActive" fill="hold" evtFilter="cancelBubble" nodeType="interactiveSeq">
                <p:stCondLst>
                  <p:cond evt="onClick" delay="0">
                    <p:tgtEl>
                      <p:spTgt spid="23"/>
                    </p:tgtEl>
                  </p:cond>
                </p:stCondLst>
                <p:endSync evt="end" delay="0">
                  <p:rtn val="all"/>
                </p:endSync>
                <p:childTnLst>
                  <p:par>
                    <p:cTn id="27" fill="hold">
                      <p:stCondLst>
                        <p:cond delay="0"/>
                      </p:stCondLst>
                      <p:childTnLst>
                        <p:par>
                          <p:cTn id="28" fill="hold">
                            <p:stCondLst>
                              <p:cond delay="0"/>
                            </p:stCondLst>
                            <p:childTnLst>
                              <p:par>
                                <p:cTn id="29" presetID="17" presetClass="exit" presetSubtype="10" fill="hold" nodeType="clickEffect">
                                  <p:stCondLst>
                                    <p:cond delay="0"/>
                                  </p:stCondLst>
                                  <p:childTnLst>
                                    <p:anim calcmode="lin" valueType="num">
                                      <p:cBhvr>
                                        <p:cTn id="30" dur="500"/>
                                        <p:tgtEl>
                                          <p:spTgt spid="23"/>
                                        </p:tgtEl>
                                        <p:attrNameLst>
                                          <p:attrName>ppt_w</p:attrName>
                                        </p:attrNameLst>
                                      </p:cBhvr>
                                      <p:tavLst>
                                        <p:tav tm="0">
                                          <p:val>
                                            <p:strVal val="ppt_w"/>
                                          </p:val>
                                        </p:tav>
                                        <p:tav tm="100000">
                                          <p:val>
                                            <p:fltVal val="0"/>
                                          </p:val>
                                        </p:tav>
                                      </p:tavLst>
                                    </p:anim>
                                    <p:anim calcmode="lin" valueType="num">
                                      <p:cBhvr>
                                        <p:cTn id="31" dur="500"/>
                                        <p:tgtEl>
                                          <p:spTgt spid="23"/>
                                        </p:tgtEl>
                                        <p:attrNameLst>
                                          <p:attrName>ppt_h</p:attrName>
                                        </p:attrNameLst>
                                      </p:cBhvr>
                                      <p:tavLst>
                                        <p:tav tm="0">
                                          <p:val>
                                            <p:strVal val="ppt_h"/>
                                          </p:val>
                                        </p:tav>
                                        <p:tav tm="100000">
                                          <p:val>
                                            <p:strVal val="ppt_h"/>
                                          </p:val>
                                        </p:tav>
                                      </p:tavLst>
                                    </p:anim>
                                    <p:set>
                                      <p:cBhvr>
                                        <p:cTn id="32" dur="1" fill="hold">
                                          <p:stCondLst>
                                            <p:cond delay="499"/>
                                          </p:stCondLst>
                                        </p:cTn>
                                        <p:tgtEl>
                                          <p:spTgt spid="23"/>
                                        </p:tgtEl>
                                        <p:attrNameLst>
                                          <p:attrName>style.visibility</p:attrName>
                                        </p:attrNameLst>
                                      </p:cBhvr>
                                      <p:to>
                                        <p:strVal val="hidden"/>
                                      </p:to>
                                    </p:set>
                                  </p:childTnLst>
                                </p:cTn>
                              </p:par>
                            </p:childTnLst>
                          </p:cTn>
                        </p:par>
                        <p:par>
                          <p:cTn id="33" fill="hold">
                            <p:stCondLst>
                              <p:cond delay="500"/>
                            </p:stCondLst>
                            <p:childTnLst>
                              <p:par>
                                <p:cTn id="34" presetID="17" presetClass="entr" presetSubtype="10" fill="hold" nodeType="after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500" fill="hold"/>
                                        <p:tgtEl>
                                          <p:spTgt spid="21"/>
                                        </p:tgtEl>
                                        <p:attrNameLst>
                                          <p:attrName>ppt_w</p:attrName>
                                        </p:attrNameLst>
                                      </p:cBhvr>
                                      <p:tavLst>
                                        <p:tav tm="0">
                                          <p:val>
                                            <p:fltVal val="0"/>
                                          </p:val>
                                        </p:tav>
                                        <p:tav tm="100000">
                                          <p:val>
                                            <p:strVal val="#ppt_w"/>
                                          </p:val>
                                        </p:tav>
                                      </p:tavLst>
                                    </p:anim>
                                    <p:anim calcmode="lin" valueType="num">
                                      <p:cBhvr>
                                        <p:cTn id="37" dur="500" fill="hold"/>
                                        <p:tgtEl>
                                          <p:spTgt spid="21"/>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23"/>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yellow and black rectangular object with black text&#10;&#10;Description automatically generated">
            <a:extLst>
              <a:ext uri="{FF2B5EF4-FFF2-40B4-BE49-F238E27FC236}">
                <a16:creationId xmlns:a16="http://schemas.microsoft.com/office/drawing/2014/main" id="{D8C49E95-8059-09A1-4E76-41D6DA7CDE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24" name="Paveikslėlis 23">
            <a:extLst>
              <a:ext uri="{FF2B5EF4-FFF2-40B4-BE49-F238E27FC236}">
                <a16:creationId xmlns:a16="http://schemas.microsoft.com/office/drawing/2014/main" id="{5AF2C7D5-3BAC-BAFF-5D83-106BC48A922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90637" y="2635206"/>
            <a:ext cx="9610720" cy="805120"/>
          </a:xfrm>
          <a:prstGeom prst="rect">
            <a:avLst/>
          </a:prstGeom>
        </p:spPr>
      </p:pic>
      <p:pic>
        <p:nvPicPr>
          <p:cNvPr id="22" name="Paveikslėlis 21">
            <a:extLst>
              <a:ext uri="{FF2B5EF4-FFF2-40B4-BE49-F238E27FC236}">
                <a16:creationId xmlns:a16="http://schemas.microsoft.com/office/drawing/2014/main" id="{31AE8D36-F866-53A9-4400-FC9B706390D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90637" y="2635206"/>
            <a:ext cx="9610720" cy="805120"/>
          </a:xfrm>
          <a:prstGeom prst="rect">
            <a:avLst/>
          </a:prstGeom>
        </p:spPr>
      </p:pic>
      <p:pic>
        <p:nvPicPr>
          <p:cNvPr id="28" name="Paveikslėlis 27">
            <a:extLst>
              <a:ext uri="{FF2B5EF4-FFF2-40B4-BE49-F238E27FC236}">
                <a16:creationId xmlns:a16="http://schemas.microsoft.com/office/drawing/2014/main" id="{FDD244DC-86C1-65B0-34AA-5D28CC876D8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290631" y="4710274"/>
            <a:ext cx="9610720" cy="805120"/>
          </a:xfrm>
          <a:prstGeom prst="rect">
            <a:avLst/>
          </a:prstGeom>
        </p:spPr>
      </p:pic>
      <p:pic>
        <p:nvPicPr>
          <p:cNvPr id="26" name="Paveikslėlis 25">
            <a:extLst>
              <a:ext uri="{FF2B5EF4-FFF2-40B4-BE49-F238E27FC236}">
                <a16:creationId xmlns:a16="http://schemas.microsoft.com/office/drawing/2014/main" id="{AE7817B8-8BB9-0B04-DA13-9959E9612D3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290631" y="4710273"/>
            <a:ext cx="9610720" cy="805120"/>
          </a:xfrm>
          <a:prstGeom prst="rect">
            <a:avLst/>
          </a:prstGeom>
        </p:spPr>
      </p:pic>
      <p:pic>
        <p:nvPicPr>
          <p:cNvPr id="32" name="Paveikslėlis 31">
            <a:extLst>
              <a:ext uri="{FF2B5EF4-FFF2-40B4-BE49-F238E27FC236}">
                <a16:creationId xmlns:a16="http://schemas.microsoft.com/office/drawing/2014/main" id="{5355EA82-E9DA-270C-296F-52E44B312BCD}"/>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290631" y="3599419"/>
            <a:ext cx="9610719" cy="977037"/>
          </a:xfrm>
          <a:prstGeom prst="rect">
            <a:avLst/>
          </a:prstGeom>
        </p:spPr>
      </p:pic>
      <p:pic>
        <p:nvPicPr>
          <p:cNvPr id="30" name="Paveikslėlis 29">
            <a:extLst>
              <a:ext uri="{FF2B5EF4-FFF2-40B4-BE49-F238E27FC236}">
                <a16:creationId xmlns:a16="http://schemas.microsoft.com/office/drawing/2014/main" id="{9FDBB888-20BC-9757-744E-B61A78DD4BD4}"/>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290631" y="3599419"/>
            <a:ext cx="9610719" cy="977037"/>
          </a:xfrm>
          <a:prstGeom prst="rect">
            <a:avLst/>
          </a:prstGeom>
        </p:spPr>
      </p:pic>
    </p:spTree>
    <p:extLst>
      <p:ext uri="{BB962C8B-B14F-4D97-AF65-F5344CB8AC3E}">
        <p14:creationId xmlns:p14="http://schemas.microsoft.com/office/powerpoint/2010/main" val="5766095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7" presetClass="exit" presetSubtype="10" fill="hold" nodeType="clickEffect">
                                  <p:stCondLst>
                                    <p:cond delay="0"/>
                                  </p:stCondLst>
                                  <p:childTnLst>
                                    <p:anim calcmode="lin" valueType="num">
                                      <p:cBhvr>
                                        <p:cTn id="6" dur="500"/>
                                        <p:tgtEl>
                                          <p:spTgt spid="22"/>
                                        </p:tgtEl>
                                        <p:attrNameLst>
                                          <p:attrName>ppt_w</p:attrName>
                                        </p:attrNameLst>
                                      </p:cBhvr>
                                      <p:tavLst>
                                        <p:tav tm="0">
                                          <p:val>
                                            <p:strVal val="ppt_w"/>
                                          </p:val>
                                        </p:tav>
                                        <p:tav tm="100000">
                                          <p:val>
                                            <p:fltVal val="0"/>
                                          </p:val>
                                        </p:tav>
                                      </p:tavLst>
                                    </p:anim>
                                    <p:anim calcmode="lin" valueType="num">
                                      <p:cBhvr>
                                        <p:cTn id="7" dur="500"/>
                                        <p:tgtEl>
                                          <p:spTgt spid="22"/>
                                        </p:tgtEl>
                                        <p:attrNameLst>
                                          <p:attrName>ppt_h</p:attrName>
                                        </p:attrNameLst>
                                      </p:cBhvr>
                                      <p:tavLst>
                                        <p:tav tm="0">
                                          <p:val>
                                            <p:strVal val="ppt_h"/>
                                          </p:val>
                                        </p:tav>
                                        <p:tav tm="100000">
                                          <p:val>
                                            <p:strVal val="ppt_h"/>
                                          </p:val>
                                        </p:tav>
                                      </p:tavLst>
                                    </p:anim>
                                    <p:set>
                                      <p:cBhvr>
                                        <p:cTn id="8" dur="1" fill="hold">
                                          <p:stCondLst>
                                            <p:cond delay="499"/>
                                          </p:stCondLst>
                                        </p:cTn>
                                        <p:tgtEl>
                                          <p:spTgt spid="22"/>
                                        </p:tgtEl>
                                        <p:attrNameLst>
                                          <p:attrName>style.visibility</p:attrName>
                                        </p:attrNameLst>
                                      </p:cBhvr>
                                      <p:to>
                                        <p:strVal val="hidden"/>
                                      </p:to>
                                    </p:set>
                                  </p:childTnLst>
                                </p:cTn>
                              </p:par>
                            </p:childTnLst>
                          </p:cTn>
                        </p:par>
                        <p:par>
                          <p:cTn id="9" fill="hold">
                            <p:stCondLst>
                              <p:cond delay="500"/>
                            </p:stCondLst>
                            <p:childTnLst>
                              <p:par>
                                <p:cTn id="10" presetID="17" presetClass="entr" presetSubtype="10" fill="hold" nodeType="after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22"/>
                  </p:tgtEl>
                </p:cond>
              </p:nextCondLst>
            </p:seq>
            <p:seq concurrent="1" nextAc="seek">
              <p:cTn id="14" restart="whenNotActive" fill="hold" evtFilter="cancelBubble" nodeType="interactiveSeq">
                <p:stCondLst>
                  <p:cond evt="onClick" delay="0">
                    <p:tgtEl>
                      <p:spTgt spid="30"/>
                    </p:tgtEl>
                  </p:cond>
                </p:stCondLst>
                <p:endSync evt="end" delay="0">
                  <p:rtn val="all"/>
                </p:endSync>
                <p:childTnLst>
                  <p:par>
                    <p:cTn id="15" fill="hold">
                      <p:stCondLst>
                        <p:cond delay="0"/>
                      </p:stCondLst>
                      <p:childTnLst>
                        <p:par>
                          <p:cTn id="16" fill="hold">
                            <p:stCondLst>
                              <p:cond delay="0"/>
                            </p:stCondLst>
                            <p:childTnLst>
                              <p:par>
                                <p:cTn id="17" presetID="17" presetClass="exit" presetSubtype="10" fill="hold" nodeType="clickEffect">
                                  <p:stCondLst>
                                    <p:cond delay="0"/>
                                  </p:stCondLst>
                                  <p:childTnLst>
                                    <p:anim calcmode="lin" valueType="num">
                                      <p:cBhvr>
                                        <p:cTn id="18" dur="500"/>
                                        <p:tgtEl>
                                          <p:spTgt spid="30"/>
                                        </p:tgtEl>
                                        <p:attrNameLst>
                                          <p:attrName>ppt_w</p:attrName>
                                        </p:attrNameLst>
                                      </p:cBhvr>
                                      <p:tavLst>
                                        <p:tav tm="0">
                                          <p:val>
                                            <p:strVal val="ppt_w"/>
                                          </p:val>
                                        </p:tav>
                                        <p:tav tm="100000">
                                          <p:val>
                                            <p:fltVal val="0"/>
                                          </p:val>
                                        </p:tav>
                                      </p:tavLst>
                                    </p:anim>
                                    <p:anim calcmode="lin" valueType="num">
                                      <p:cBhvr>
                                        <p:cTn id="19" dur="500"/>
                                        <p:tgtEl>
                                          <p:spTgt spid="30"/>
                                        </p:tgtEl>
                                        <p:attrNameLst>
                                          <p:attrName>ppt_h</p:attrName>
                                        </p:attrNameLst>
                                      </p:cBhvr>
                                      <p:tavLst>
                                        <p:tav tm="0">
                                          <p:val>
                                            <p:strVal val="ppt_h"/>
                                          </p:val>
                                        </p:tav>
                                        <p:tav tm="100000">
                                          <p:val>
                                            <p:strVal val="ppt_h"/>
                                          </p:val>
                                        </p:tav>
                                      </p:tavLst>
                                    </p:anim>
                                    <p:set>
                                      <p:cBhvr>
                                        <p:cTn id="20" dur="1" fill="hold">
                                          <p:stCondLst>
                                            <p:cond delay="499"/>
                                          </p:stCondLst>
                                        </p:cTn>
                                        <p:tgtEl>
                                          <p:spTgt spid="30"/>
                                        </p:tgtEl>
                                        <p:attrNameLst>
                                          <p:attrName>style.visibility</p:attrName>
                                        </p:attrNameLst>
                                      </p:cBhvr>
                                      <p:to>
                                        <p:strVal val="hidden"/>
                                      </p:to>
                                    </p:set>
                                  </p:childTnLst>
                                </p:cTn>
                              </p:par>
                            </p:childTnLst>
                          </p:cTn>
                        </p:par>
                        <p:par>
                          <p:cTn id="21" fill="hold">
                            <p:stCondLst>
                              <p:cond delay="500"/>
                            </p:stCondLst>
                            <p:childTnLst>
                              <p:par>
                                <p:cTn id="22" presetID="17" presetClass="entr" presetSubtype="10" fill="hold" nodeType="afterEffect">
                                  <p:stCondLst>
                                    <p:cond delay="0"/>
                                  </p:stCondLst>
                                  <p:childTnLst>
                                    <p:set>
                                      <p:cBhvr>
                                        <p:cTn id="23" dur="1" fill="hold">
                                          <p:stCondLst>
                                            <p:cond delay="0"/>
                                          </p:stCondLst>
                                        </p:cTn>
                                        <p:tgtEl>
                                          <p:spTgt spid="32"/>
                                        </p:tgtEl>
                                        <p:attrNameLst>
                                          <p:attrName>style.visibility</p:attrName>
                                        </p:attrNameLst>
                                      </p:cBhvr>
                                      <p:to>
                                        <p:strVal val="visible"/>
                                      </p:to>
                                    </p:set>
                                    <p:anim calcmode="lin" valueType="num">
                                      <p:cBhvr>
                                        <p:cTn id="24" dur="500" fill="hold"/>
                                        <p:tgtEl>
                                          <p:spTgt spid="32"/>
                                        </p:tgtEl>
                                        <p:attrNameLst>
                                          <p:attrName>ppt_w</p:attrName>
                                        </p:attrNameLst>
                                      </p:cBhvr>
                                      <p:tavLst>
                                        <p:tav tm="0">
                                          <p:val>
                                            <p:fltVal val="0"/>
                                          </p:val>
                                        </p:tav>
                                        <p:tav tm="100000">
                                          <p:val>
                                            <p:strVal val="#ppt_w"/>
                                          </p:val>
                                        </p:tav>
                                      </p:tavLst>
                                    </p:anim>
                                    <p:anim calcmode="lin" valueType="num">
                                      <p:cBhvr>
                                        <p:cTn id="25" dur="500" fill="hold"/>
                                        <p:tgtEl>
                                          <p:spTgt spid="32"/>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30"/>
                  </p:tgtEl>
                </p:cond>
              </p:nextCondLst>
            </p:seq>
            <p:seq concurrent="1" nextAc="seek">
              <p:cTn id="26" restart="whenNotActive" fill="hold" evtFilter="cancelBubble" nodeType="interactiveSeq">
                <p:stCondLst>
                  <p:cond evt="onClick" delay="0">
                    <p:tgtEl>
                      <p:spTgt spid="26"/>
                    </p:tgtEl>
                  </p:cond>
                </p:stCondLst>
                <p:endSync evt="end" delay="0">
                  <p:rtn val="all"/>
                </p:endSync>
                <p:childTnLst>
                  <p:par>
                    <p:cTn id="27" fill="hold">
                      <p:stCondLst>
                        <p:cond delay="0"/>
                      </p:stCondLst>
                      <p:childTnLst>
                        <p:par>
                          <p:cTn id="28" fill="hold">
                            <p:stCondLst>
                              <p:cond delay="0"/>
                            </p:stCondLst>
                            <p:childTnLst>
                              <p:par>
                                <p:cTn id="29" presetID="17" presetClass="exit" presetSubtype="10" fill="hold" nodeType="clickEffect">
                                  <p:stCondLst>
                                    <p:cond delay="0"/>
                                  </p:stCondLst>
                                  <p:childTnLst>
                                    <p:anim calcmode="lin" valueType="num">
                                      <p:cBhvr>
                                        <p:cTn id="30" dur="500"/>
                                        <p:tgtEl>
                                          <p:spTgt spid="26"/>
                                        </p:tgtEl>
                                        <p:attrNameLst>
                                          <p:attrName>ppt_w</p:attrName>
                                        </p:attrNameLst>
                                      </p:cBhvr>
                                      <p:tavLst>
                                        <p:tav tm="0">
                                          <p:val>
                                            <p:strVal val="ppt_w"/>
                                          </p:val>
                                        </p:tav>
                                        <p:tav tm="100000">
                                          <p:val>
                                            <p:fltVal val="0"/>
                                          </p:val>
                                        </p:tav>
                                      </p:tavLst>
                                    </p:anim>
                                    <p:anim calcmode="lin" valueType="num">
                                      <p:cBhvr>
                                        <p:cTn id="31" dur="500"/>
                                        <p:tgtEl>
                                          <p:spTgt spid="26"/>
                                        </p:tgtEl>
                                        <p:attrNameLst>
                                          <p:attrName>ppt_h</p:attrName>
                                        </p:attrNameLst>
                                      </p:cBhvr>
                                      <p:tavLst>
                                        <p:tav tm="0">
                                          <p:val>
                                            <p:strVal val="ppt_h"/>
                                          </p:val>
                                        </p:tav>
                                        <p:tav tm="100000">
                                          <p:val>
                                            <p:strVal val="ppt_h"/>
                                          </p:val>
                                        </p:tav>
                                      </p:tavLst>
                                    </p:anim>
                                    <p:set>
                                      <p:cBhvr>
                                        <p:cTn id="32" dur="1" fill="hold">
                                          <p:stCondLst>
                                            <p:cond delay="499"/>
                                          </p:stCondLst>
                                        </p:cTn>
                                        <p:tgtEl>
                                          <p:spTgt spid="26"/>
                                        </p:tgtEl>
                                        <p:attrNameLst>
                                          <p:attrName>style.visibility</p:attrName>
                                        </p:attrNameLst>
                                      </p:cBhvr>
                                      <p:to>
                                        <p:strVal val="hidden"/>
                                      </p:to>
                                    </p:set>
                                  </p:childTnLst>
                                </p:cTn>
                              </p:par>
                            </p:childTnLst>
                          </p:cTn>
                        </p:par>
                        <p:par>
                          <p:cTn id="33" fill="hold">
                            <p:stCondLst>
                              <p:cond delay="500"/>
                            </p:stCondLst>
                            <p:childTnLst>
                              <p:par>
                                <p:cTn id="34" presetID="17" presetClass="entr" presetSubtype="10" fill="hold" nodeType="afterEffect">
                                  <p:stCondLst>
                                    <p:cond delay="0"/>
                                  </p:stCondLst>
                                  <p:childTnLst>
                                    <p:set>
                                      <p:cBhvr>
                                        <p:cTn id="35" dur="1" fill="hold">
                                          <p:stCondLst>
                                            <p:cond delay="0"/>
                                          </p:stCondLst>
                                        </p:cTn>
                                        <p:tgtEl>
                                          <p:spTgt spid="28"/>
                                        </p:tgtEl>
                                        <p:attrNameLst>
                                          <p:attrName>style.visibility</p:attrName>
                                        </p:attrNameLst>
                                      </p:cBhvr>
                                      <p:to>
                                        <p:strVal val="visible"/>
                                      </p:to>
                                    </p:set>
                                    <p:anim calcmode="lin" valueType="num">
                                      <p:cBhvr>
                                        <p:cTn id="36" dur="500" fill="hold"/>
                                        <p:tgtEl>
                                          <p:spTgt spid="28"/>
                                        </p:tgtEl>
                                        <p:attrNameLst>
                                          <p:attrName>ppt_w</p:attrName>
                                        </p:attrNameLst>
                                      </p:cBhvr>
                                      <p:tavLst>
                                        <p:tav tm="0">
                                          <p:val>
                                            <p:fltVal val="0"/>
                                          </p:val>
                                        </p:tav>
                                        <p:tav tm="100000">
                                          <p:val>
                                            <p:strVal val="#ppt_w"/>
                                          </p:val>
                                        </p:tav>
                                      </p:tavLst>
                                    </p:anim>
                                    <p:anim calcmode="lin" valueType="num">
                                      <p:cBhvr>
                                        <p:cTn id="37" dur="500" fill="hold"/>
                                        <p:tgtEl>
                                          <p:spTgt spid="28"/>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26"/>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3E59CE-F924-2C2F-688A-569CFC29168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1999" cy="6857999"/>
          </a:xfrm>
          <a:prstGeom prst="rect">
            <a:avLst/>
          </a:prstGeom>
        </p:spPr>
      </p:pic>
      <p:pic>
        <p:nvPicPr>
          <p:cNvPr id="9" name="Paveikslėlis 8">
            <a:extLst>
              <a:ext uri="{FF2B5EF4-FFF2-40B4-BE49-F238E27FC236}">
                <a16:creationId xmlns:a16="http://schemas.microsoft.com/office/drawing/2014/main" id="{909F1FE7-E977-9AC3-3D91-F1F48D3ED4A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10015" y="3163456"/>
            <a:ext cx="9548446" cy="1064522"/>
          </a:xfrm>
          <a:prstGeom prst="rect">
            <a:avLst/>
          </a:prstGeom>
        </p:spPr>
      </p:pic>
      <p:pic>
        <p:nvPicPr>
          <p:cNvPr id="13" name="Paveikslėlis 12">
            <a:extLst>
              <a:ext uri="{FF2B5EF4-FFF2-40B4-BE49-F238E27FC236}">
                <a16:creationId xmlns:a16="http://schemas.microsoft.com/office/drawing/2014/main" id="{0CEB7271-DCE8-23B6-16BF-0507DFF6DEE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310015" y="4403245"/>
            <a:ext cx="9548447" cy="799903"/>
          </a:xfrm>
          <a:prstGeom prst="rect">
            <a:avLst/>
          </a:prstGeom>
        </p:spPr>
      </p:pic>
      <p:pic>
        <p:nvPicPr>
          <p:cNvPr id="11" name="Paveikslėlis 10">
            <a:extLst>
              <a:ext uri="{FF2B5EF4-FFF2-40B4-BE49-F238E27FC236}">
                <a16:creationId xmlns:a16="http://schemas.microsoft.com/office/drawing/2014/main" id="{C48EB534-6675-3F88-FD2E-B4C7BC6891D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310015" y="4395942"/>
            <a:ext cx="9548446" cy="799903"/>
          </a:xfrm>
          <a:prstGeom prst="rect">
            <a:avLst/>
          </a:prstGeom>
        </p:spPr>
      </p:pic>
      <p:pic>
        <p:nvPicPr>
          <p:cNvPr id="15" name="Paveikslėlis 14">
            <a:extLst>
              <a:ext uri="{FF2B5EF4-FFF2-40B4-BE49-F238E27FC236}">
                <a16:creationId xmlns:a16="http://schemas.microsoft.com/office/drawing/2014/main" id="{F0212378-B6CA-2D7E-AF76-A4837A83179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310015" y="3156153"/>
            <a:ext cx="9548446" cy="1071825"/>
          </a:xfrm>
          <a:prstGeom prst="rect">
            <a:avLst/>
          </a:prstGeom>
        </p:spPr>
      </p:pic>
      <p:pic>
        <p:nvPicPr>
          <p:cNvPr id="17" name="Paveikslėlis 16">
            <a:extLst>
              <a:ext uri="{FF2B5EF4-FFF2-40B4-BE49-F238E27FC236}">
                <a16:creationId xmlns:a16="http://schemas.microsoft.com/office/drawing/2014/main" id="{9F633452-5D70-1623-295B-2C6124D02075}"/>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310015" y="2120607"/>
            <a:ext cx="9548446" cy="799903"/>
          </a:xfrm>
          <a:prstGeom prst="rect">
            <a:avLst/>
          </a:prstGeom>
        </p:spPr>
      </p:pic>
      <p:pic>
        <p:nvPicPr>
          <p:cNvPr id="19" name="Paveikslėlis 18">
            <a:extLst>
              <a:ext uri="{FF2B5EF4-FFF2-40B4-BE49-F238E27FC236}">
                <a16:creationId xmlns:a16="http://schemas.microsoft.com/office/drawing/2014/main" id="{23D85870-393B-17ED-DADB-89D147EE9237}"/>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310015" y="2113304"/>
            <a:ext cx="9548446" cy="807206"/>
          </a:xfrm>
          <a:prstGeom prst="rect">
            <a:avLst/>
          </a:prstGeom>
        </p:spPr>
      </p:pic>
    </p:spTree>
    <p:extLst>
      <p:ext uri="{BB962C8B-B14F-4D97-AF65-F5344CB8AC3E}">
        <p14:creationId xmlns:p14="http://schemas.microsoft.com/office/powerpoint/2010/main" val="3960162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7" presetClass="exit" presetSubtype="10" fill="hold" nodeType="clickEffect">
                                  <p:stCondLst>
                                    <p:cond delay="0"/>
                                  </p:stCondLst>
                                  <p:childTnLst>
                                    <p:anim calcmode="lin" valueType="num">
                                      <p:cBhvr>
                                        <p:cTn id="6" dur="500"/>
                                        <p:tgtEl>
                                          <p:spTgt spid="19"/>
                                        </p:tgtEl>
                                        <p:attrNameLst>
                                          <p:attrName>ppt_w</p:attrName>
                                        </p:attrNameLst>
                                      </p:cBhvr>
                                      <p:tavLst>
                                        <p:tav tm="0">
                                          <p:val>
                                            <p:strVal val="ppt_w"/>
                                          </p:val>
                                        </p:tav>
                                        <p:tav tm="100000">
                                          <p:val>
                                            <p:fltVal val="0"/>
                                          </p:val>
                                        </p:tav>
                                      </p:tavLst>
                                    </p:anim>
                                    <p:anim calcmode="lin" valueType="num">
                                      <p:cBhvr>
                                        <p:cTn id="7" dur="500"/>
                                        <p:tgtEl>
                                          <p:spTgt spid="19"/>
                                        </p:tgtEl>
                                        <p:attrNameLst>
                                          <p:attrName>ppt_h</p:attrName>
                                        </p:attrNameLst>
                                      </p:cBhvr>
                                      <p:tavLst>
                                        <p:tav tm="0">
                                          <p:val>
                                            <p:strVal val="ppt_h"/>
                                          </p:val>
                                        </p:tav>
                                        <p:tav tm="100000">
                                          <p:val>
                                            <p:strVal val="ppt_h"/>
                                          </p:val>
                                        </p:tav>
                                      </p:tavLst>
                                    </p:anim>
                                    <p:set>
                                      <p:cBhvr>
                                        <p:cTn id="8" dur="1" fill="hold">
                                          <p:stCondLst>
                                            <p:cond delay="499"/>
                                          </p:stCondLst>
                                        </p:cTn>
                                        <p:tgtEl>
                                          <p:spTgt spid="19"/>
                                        </p:tgtEl>
                                        <p:attrNameLst>
                                          <p:attrName>style.visibility</p:attrName>
                                        </p:attrNameLst>
                                      </p:cBhvr>
                                      <p:to>
                                        <p:strVal val="hidden"/>
                                      </p:to>
                                    </p:set>
                                  </p:childTnLst>
                                </p:cTn>
                              </p:par>
                            </p:childTnLst>
                          </p:cTn>
                        </p:par>
                        <p:par>
                          <p:cTn id="9" fill="hold">
                            <p:stCondLst>
                              <p:cond delay="500"/>
                            </p:stCondLst>
                            <p:childTnLst>
                              <p:par>
                                <p:cTn id="10" presetID="17" presetClass="entr" presetSubtype="10"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9"/>
                  </p:tgtEl>
                </p:cond>
              </p:nextCondLst>
            </p:seq>
            <p:seq concurrent="1" nextAc="seek">
              <p:cTn id="14" restart="whenNotActive" fill="hold" evtFilter="cancelBubble" nodeType="interactiveSeq">
                <p:stCondLst>
                  <p:cond evt="onClick" delay="0">
                    <p:tgtEl>
                      <p:spTgt spid="15"/>
                    </p:tgtEl>
                  </p:cond>
                </p:stCondLst>
                <p:endSync evt="end" delay="0">
                  <p:rtn val="all"/>
                </p:endSync>
                <p:childTnLst>
                  <p:par>
                    <p:cTn id="15" fill="hold">
                      <p:stCondLst>
                        <p:cond delay="0"/>
                      </p:stCondLst>
                      <p:childTnLst>
                        <p:par>
                          <p:cTn id="16" fill="hold">
                            <p:stCondLst>
                              <p:cond delay="0"/>
                            </p:stCondLst>
                            <p:childTnLst>
                              <p:par>
                                <p:cTn id="17" presetID="17" presetClass="exit" presetSubtype="10" fill="hold" nodeType="clickEffect">
                                  <p:stCondLst>
                                    <p:cond delay="0"/>
                                  </p:stCondLst>
                                  <p:childTnLst>
                                    <p:anim calcmode="lin" valueType="num">
                                      <p:cBhvr>
                                        <p:cTn id="18" dur="500"/>
                                        <p:tgtEl>
                                          <p:spTgt spid="15"/>
                                        </p:tgtEl>
                                        <p:attrNameLst>
                                          <p:attrName>ppt_w</p:attrName>
                                        </p:attrNameLst>
                                      </p:cBhvr>
                                      <p:tavLst>
                                        <p:tav tm="0">
                                          <p:val>
                                            <p:strVal val="ppt_w"/>
                                          </p:val>
                                        </p:tav>
                                        <p:tav tm="100000">
                                          <p:val>
                                            <p:fltVal val="0"/>
                                          </p:val>
                                        </p:tav>
                                      </p:tavLst>
                                    </p:anim>
                                    <p:anim calcmode="lin" valueType="num">
                                      <p:cBhvr>
                                        <p:cTn id="19" dur="500"/>
                                        <p:tgtEl>
                                          <p:spTgt spid="15"/>
                                        </p:tgtEl>
                                        <p:attrNameLst>
                                          <p:attrName>ppt_h</p:attrName>
                                        </p:attrNameLst>
                                      </p:cBhvr>
                                      <p:tavLst>
                                        <p:tav tm="0">
                                          <p:val>
                                            <p:strVal val="ppt_h"/>
                                          </p:val>
                                        </p:tav>
                                        <p:tav tm="100000">
                                          <p:val>
                                            <p:strVal val="ppt_h"/>
                                          </p:val>
                                        </p:tav>
                                      </p:tavLst>
                                    </p:anim>
                                    <p:set>
                                      <p:cBhvr>
                                        <p:cTn id="20" dur="1" fill="hold">
                                          <p:stCondLst>
                                            <p:cond delay="499"/>
                                          </p:stCondLst>
                                        </p:cTn>
                                        <p:tgtEl>
                                          <p:spTgt spid="15"/>
                                        </p:tgtEl>
                                        <p:attrNameLst>
                                          <p:attrName>style.visibility</p:attrName>
                                        </p:attrNameLst>
                                      </p:cBhvr>
                                      <p:to>
                                        <p:strVal val="hidden"/>
                                      </p:to>
                                    </p:set>
                                  </p:childTnLst>
                                </p:cTn>
                              </p:par>
                            </p:childTnLst>
                          </p:cTn>
                        </p:par>
                        <p:par>
                          <p:cTn id="21" fill="hold">
                            <p:stCondLst>
                              <p:cond delay="500"/>
                            </p:stCondLst>
                            <p:childTnLst>
                              <p:par>
                                <p:cTn id="22" presetID="17" presetClass="entr" presetSubtype="1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11"/>
                    </p:tgtEl>
                  </p:cond>
                </p:stCondLst>
                <p:endSync evt="end" delay="0">
                  <p:rtn val="all"/>
                </p:endSync>
                <p:childTnLst>
                  <p:par>
                    <p:cTn id="27" fill="hold">
                      <p:stCondLst>
                        <p:cond delay="0"/>
                      </p:stCondLst>
                      <p:childTnLst>
                        <p:par>
                          <p:cTn id="28" fill="hold">
                            <p:stCondLst>
                              <p:cond delay="0"/>
                            </p:stCondLst>
                            <p:childTnLst>
                              <p:par>
                                <p:cTn id="29" presetID="17" presetClass="exit" presetSubtype="10" fill="hold" nodeType="clickEffect">
                                  <p:stCondLst>
                                    <p:cond delay="0"/>
                                  </p:stCondLst>
                                  <p:childTnLst>
                                    <p:anim calcmode="lin" valueType="num">
                                      <p:cBhvr>
                                        <p:cTn id="30" dur="500"/>
                                        <p:tgtEl>
                                          <p:spTgt spid="11"/>
                                        </p:tgtEl>
                                        <p:attrNameLst>
                                          <p:attrName>ppt_w</p:attrName>
                                        </p:attrNameLst>
                                      </p:cBhvr>
                                      <p:tavLst>
                                        <p:tav tm="0">
                                          <p:val>
                                            <p:strVal val="ppt_w"/>
                                          </p:val>
                                        </p:tav>
                                        <p:tav tm="100000">
                                          <p:val>
                                            <p:fltVal val="0"/>
                                          </p:val>
                                        </p:tav>
                                      </p:tavLst>
                                    </p:anim>
                                    <p:anim calcmode="lin" valueType="num">
                                      <p:cBhvr>
                                        <p:cTn id="31" dur="500"/>
                                        <p:tgtEl>
                                          <p:spTgt spid="11"/>
                                        </p:tgtEl>
                                        <p:attrNameLst>
                                          <p:attrName>ppt_h</p:attrName>
                                        </p:attrNameLst>
                                      </p:cBhvr>
                                      <p:tavLst>
                                        <p:tav tm="0">
                                          <p:val>
                                            <p:strVal val="ppt_h"/>
                                          </p:val>
                                        </p:tav>
                                        <p:tav tm="100000">
                                          <p:val>
                                            <p:strVal val="ppt_h"/>
                                          </p:val>
                                        </p:tav>
                                      </p:tavLst>
                                    </p:anim>
                                    <p:set>
                                      <p:cBhvr>
                                        <p:cTn id="32" dur="1" fill="hold">
                                          <p:stCondLst>
                                            <p:cond delay="499"/>
                                          </p:stCondLst>
                                        </p:cTn>
                                        <p:tgtEl>
                                          <p:spTgt spid="11"/>
                                        </p:tgtEl>
                                        <p:attrNameLst>
                                          <p:attrName>style.visibility</p:attrName>
                                        </p:attrNameLst>
                                      </p:cBhvr>
                                      <p:to>
                                        <p:strVal val="hidden"/>
                                      </p:to>
                                    </p:set>
                                  </p:childTnLst>
                                </p:cTn>
                              </p:par>
                            </p:childTnLst>
                          </p:cTn>
                        </p:par>
                        <p:par>
                          <p:cTn id="33" fill="hold">
                            <p:stCondLst>
                              <p:cond delay="500"/>
                            </p:stCondLst>
                            <p:childTnLst>
                              <p:par>
                                <p:cTn id="34" presetID="17" presetClass="entr" presetSubtype="10" fill="hold" nodeType="after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p:cTn id="36" dur="500" fill="hold"/>
                                        <p:tgtEl>
                                          <p:spTgt spid="13"/>
                                        </p:tgtEl>
                                        <p:attrNameLst>
                                          <p:attrName>ppt_w</p:attrName>
                                        </p:attrNameLst>
                                      </p:cBhvr>
                                      <p:tavLst>
                                        <p:tav tm="0">
                                          <p:val>
                                            <p:fltVal val="0"/>
                                          </p:val>
                                        </p:tav>
                                        <p:tav tm="100000">
                                          <p:val>
                                            <p:strVal val="#ppt_w"/>
                                          </p:val>
                                        </p:tav>
                                      </p:tavLst>
                                    </p:anim>
                                    <p:anim calcmode="lin" valueType="num">
                                      <p:cBhvr>
                                        <p:cTn id="37" dur="500" fill="hold"/>
                                        <p:tgtEl>
                                          <p:spTgt spid="13"/>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1"/>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821856-0870-372B-6B13-C20E0FC8471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1999" cy="6857999"/>
          </a:xfrm>
          <a:prstGeom prst="rect">
            <a:avLst/>
          </a:prstGeom>
        </p:spPr>
      </p:pic>
      <p:pic>
        <p:nvPicPr>
          <p:cNvPr id="5" name="Paveikslėlis 4">
            <a:extLst>
              <a:ext uri="{FF2B5EF4-FFF2-40B4-BE49-F238E27FC236}">
                <a16:creationId xmlns:a16="http://schemas.microsoft.com/office/drawing/2014/main" id="{2599DB0C-0F8C-EDD8-89C2-F35B6B3A74B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82215" y="2139989"/>
            <a:ext cx="9592408" cy="803585"/>
          </a:xfrm>
          <a:prstGeom prst="rect">
            <a:avLst/>
          </a:prstGeom>
        </p:spPr>
      </p:pic>
      <p:pic>
        <p:nvPicPr>
          <p:cNvPr id="9" name="Paveikslėlis 8">
            <a:extLst>
              <a:ext uri="{FF2B5EF4-FFF2-40B4-BE49-F238E27FC236}">
                <a16:creationId xmlns:a16="http://schemas.microsoft.com/office/drawing/2014/main" id="{143DFEE5-1B3F-66C5-4F36-B8325305D20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95034" y="3171945"/>
            <a:ext cx="9592408" cy="993408"/>
          </a:xfrm>
          <a:prstGeom prst="rect">
            <a:avLst/>
          </a:prstGeom>
        </p:spPr>
      </p:pic>
      <p:pic>
        <p:nvPicPr>
          <p:cNvPr id="7" name="Paveikslėlis 6">
            <a:extLst>
              <a:ext uri="{FF2B5EF4-FFF2-40B4-BE49-F238E27FC236}">
                <a16:creationId xmlns:a16="http://schemas.microsoft.com/office/drawing/2014/main" id="{EF7A00B9-39AD-4966-4B27-8F7534A8789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283862" y="3169631"/>
            <a:ext cx="9614751" cy="995722"/>
          </a:xfrm>
          <a:prstGeom prst="rect">
            <a:avLst/>
          </a:prstGeom>
        </p:spPr>
      </p:pic>
      <p:pic>
        <p:nvPicPr>
          <p:cNvPr id="13" name="Paveikslėlis 12">
            <a:extLst>
              <a:ext uri="{FF2B5EF4-FFF2-40B4-BE49-F238E27FC236}">
                <a16:creationId xmlns:a16="http://schemas.microsoft.com/office/drawing/2014/main" id="{9C9B0516-813C-9C43-DA8E-3F60E5EEACA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316831" y="4393723"/>
            <a:ext cx="9557792" cy="800685"/>
          </a:xfrm>
          <a:prstGeom prst="rect">
            <a:avLst/>
          </a:prstGeom>
        </p:spPr>
      </p:pic>
      <p:pic>
        <p:nvPicPr>
          <p:cNvPr id="11" name="Paveikslėlis 10">
            <a:extLst>
              <a:ext uri="{FF2B5EF4-FFF2-40B4-BE49-F238E27FC236}">
                <a16:creationId xmlns:a16="http://schemas.microsoft.com/office/drawing/2014/main" id="{4BB851E1-1CEA-2931-CC55-0E70F716986F}"/>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295035" y="4393723"/>
            <a:ext cx="9592408" cy="803585"/>
          </a:xfrm>
          <a:prstGeom prst="rect">
            <a:avLst/>
          </a:prstGeom>
        </p:spPr>
      </p:pic>
      <p:pic>
        <p:nvPicPr>
          <p:cNvPr id="15" name="Paveikslėlis 14">
            <a:extLst>
              <a:ext uri="{FF2B5EF4-FFF2-40B4-BE49-F238E27FC236}">
                <a16:creationId xmlns:a16="http://schemas.microsoft.com/office/drawing/2014/main" id="{229DFEC6-38C1-C4F4-BF2C-4EA5315E5BEC}"/>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282215" y="2139989"/>
            <a:ext cx="9592408" cy="803585"/>
          </a:xfrm>
          <a:prstGeom prst="rect">
            <a:avLst/>
          </a:prstGeom>
        </p:spPr>
      </p:pic>
    </p:spTree>
    <p:extLst>
      <p:ext uri="{BB962C8B-B14F-4D97-AF65-F5344CB8AC3E}">
        <p14:creationId xmlns:p14="http://schemas.microsoft.com/office/powerpoint/2010/main" val="15656460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7" presetClass="exit" presetSubtype="10" fill="hold" nodeType="clickEffect">
                                  <p:stCondLst>
                                    <p:cond delay="0"/>
                                  </p:stCondLst>
                                  <p:childTnLst>
                                    <p:anim calcmode="lin" valueType="num">
                                      <p:cBhvr>
                                        <p:cTn id="6" dur="500"/>
                                        <p:tgtEl>
                                          <p:spTgt spid="15"/>
                                        </p:tgtEl>
                                        <p:attrNameLst>
                                          <p:attrName>ppt_w</p:attrName>
                                        </p:attrNameLst>
                                      </p:cBhvr>
                                      <p:tavLst>
                                        <p:tav tm="0">
                                          <p:val>
                                            <p:strVal val="ppt_w"/>
                                          </p:val>
                                        </p:tav>
                                        <p:tav tm="100000">
                                          <p:val>
                                            <p:fltVal val="0"/>
                                          </p:val>
                                        </p:tav>
                                      </p:tavLst>
                                    </p:anim>
                                    <p:anim calcmode="lin" valueType="num">
                                      <p:cBhvr>
                                        <p:cTn id="7" dur="500"/>
                                        <p:tgtEl>
                                          <p:spTgt spid="15"/>
                                        </p:tgtEl>
                                        <p:attrNameLst>
                                          <p:attrName>ppt_h</p:attrName>
                                        </p:attrNameLst>
                                      </p:cBhvr>
                                      <p:tavLst>
                                        <p:tav tm="0">
                                          <p:val>
                                            <p:strVal val="ppt_h"/>
                                          </p:val>
                                        </p:tav>
                                        <p:tav tm="100000">
                                          <p:val>
                                            <p:strVal val="ppt_h"/>
                                          </p:val>
                                        </p:tav>
                                      </p:tavLst>
                                    </p:anim>
                                    <p:set>
                                      <p:cBhvr>
                                        <p:cTn id="8" dur="1" fill="hold">
                                          <p:stCondLst>
                                            <p:cond delay="499"/>
                                          </p:stCondLst>
                                        </p:cTn>
                                        <p:tgtEl>
                                          <p:spTgt spid="15"/>
                                        </p:tgtEl>
                                        <p:attrNameLst>
                                          <p:attrName>style.visibility</p:attrName>
                                        </p:attrNameLst>
                                      </p:cBhvr>
                                      <p:to>
                                        <p:strVal val="hidden"/>
                                      </p:to>
                                    </p:set>
                                  </p:childTnLst>
                                </p:cTn>
                              </p:par>
                            </p:childTnLst>
                          </p:cTn>
                        </p:par>
                        <p:par>
                          <p:cTn id="9" fill="hold">
                            <p:stCondLst>
                              <p:cond delay="500"/>
                            </p:stCondLst>
                            <p:childTnLst>
                              <p:par>
                                <p:cTn id="10" presetID="17" presetClass="entr" presetSubtype="1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5"/>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17" presetClass="exit" presetSubtype="10" fill="hold" nodeType="clickEffect">
                                  <p:stCondLst>
                                    <p:cond delay="0"/>
                                  </p:stCondLst>
                                  <p:childTnLst>
                                    <p:anim calcmode="lin" valueType="num">
                                      <p:cBhvr>
                                        <p:cTn id="18" dur="500"/>
                                        <p:tgtEl>
                                          <p:spTgt spid="7"/>
                                        </p:tgtEl>
                                        <p:attrNameLst>
                                          <p:attrName>ppt_w</p:attrName>
                                        </p:attrNameLst>
                                      </p:cBhvr>
                                      <p:tavLst>
                                        <p:tav tm="0">
                                          <p:val>
                                            <p:strVal val="ppt_w"/>
                                          </p:val>
                                        </p:tav>
                                        <p:tav tm="100000">
                                          <p:val>
                                            <p:fltVal val="0"/>
                                          </p:val>
                                        </p:tav>
                                      </p:tavLst>
                                    </p:anim>
                                    <p:anim calcmode="lin" valueType="num">
                                      <p:cBhvr>
                                        <p:cTn id="19" dur="500"/>
                                        <p:tgtEl>
                                          <p:spTgt spid="7"/>
                                        </p:tgtEl>
                                        <p:attrNameLst>
                                          <p:attrName>ppt_h</p:attrName>
                                        </p:attrNameLst>
                                      </p:cBhvr>
                                      <p:tavLst>
                                        <p:tav tm="0">
                                          <p:val>
                                            <p:strVal val="ppt_h"/>
                                          </p:val>
                                        </p:tav>
                                        <p:tav tm="100000">
                                          <p:val>
                                            <p:strVal val="ppt_h"/>
                                          </p:val>
                                        </p:tav>
                                      </p:tavLst>
                                    </p:anim>
                                    <p:set>
                                      <p:cBhvr>
                                        <p:cTn id="20" dur="1" fill="hold">
                                          <p:stCondLst>
                                            <p:cond delay="499"/>
                                          </p:stCondLst>
                                        </p:cTn>
                                        <p:tgtEl>
                                          <p:spTgt spid="7"/>
                                        </p:tgtEl>
                                        <p:attrNameLst>
                                          <p:attrName>style.visibility</p:attrName>
                                        </p:attrNameLst>
                                      </p:cBhvr>
                                      <p:to>
                                        <p:strVal val="hidden"/>
                                      </p:to>
                                    </p:set>
                                  </p:childTnLst>
                                </p:cTn>
                              </p:par>
                            </p:childTnLst>
                          </p:cTn>
                        </p:par>
                        <p:par>
                          <p:cTn id="21" fill="hold">
                            <p:stCondLst>
                              <p:cond delay="500"/>
                            </p:stCondLst>
                            <p:childTnLst>
                              <p:par>
                                <p:cTn id="22" presetID="17" presetClass="entr" presetSubtype="1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7"/>
                  </p:tgtEl>
                </p:cond>
              </p:nextCondLst>
            </p:seq>
            <p:seq concurrent="1" nextAc="seek">
              <p:cTn id="26" restart="whenNotActive" fill="hold" evtFilter="cancelBubble" nodeType="interactiveSeq">
                <p:stCondLst>
                  <p:cond evt="onClick" delay="0">
                    <p:tgtEl>
                      <p:spTgt spid="11"/>
                    </p:tgtEl>
                  </p:cond>
                </p:stCondLst>
                <p:endSync evt="end" delay="0">
                  <p:rtn val="all"/>
                </p:endSync>
                <p:childTnLst>
                  <p:par>
                    <p:cTn id="27" fill="hold">
                      <p:stCondLst>
                        <p:cond delay="0"/>
                      </p:stCondLst>
                      <p:childTnLst>
                        <p:par>
                          <p:cTn id="28" fill="hold">
                            <p:stCondLst>
                              <p:cond delay="0"/>
                            </p:stCondLst>
                            <p:childTnLst>
                              <p:par>
                                <p:cTn id="29" presetID="17" presetClass="exit" presetSubtype="10" fill="hold" nodeType="clickEffect">
                                  <p:stCondLst>
                                    <p:cond delay="0"/>
                                  </p:stCondLst>
                                  <p:childTnLst>
                                    <p:anim calcmode="lin" valueType="num">
                                      <p:cBhvr>
                                        <p:cTn id="30" dur="500"/>
                                        <p:tgtEl>
                                          <p:spTgt spid="11"/>
                                        </p:tgtEl>
                                        <p:attrNameLst>
                                          <p:attrName>ppt_w</p:attrName>
                                        </p:attrNameLst>
                                      </p:cBhvr>
                                      <p:tavLst>
                                        <p:tav tm="0">
                                          <p:val>
                                            <p:strVal val="ppt_w"/>
                                          </p:val>
                                        </p:tav>
                                        <p:tav tm="100000">
                                          <p:val>
                                            <p:fltVal val="0"/>
                                          </p:val>
                                        </p:tav>
                                      </p:tavLst>
                                    </p:anim>
                                    <p:anim calcmode="lin" valueType="num">
                                      <p:cBhvr>
                                        <p:cTn id="31" dur="500"/>
                                        <p:tgtEl>
                                          <p:spTgt spid="11"/>
                                        </p:tgtEl>
                                        <p:attrNameLst>
                                          <p:attrName>ppt_h</p:attrName>
                                        </p:attrNameLst>
                                      </p:cBhvr>
                                      <p:tavLst>
                                        <p:tav tm="0">
                                          <p:val>
                                            <p:strVal val="ppt_h"/>
                                          </p:val>
                                        </p:tav>
                                        <p:tav tm="100000">
                                          <p:val>
                                            <p:strVal val="ppt_h"/>
                                          </p:val>
                                        </p:tav>
                                      </p:tavLst>
                                    </p:anim>
                                    <p:set>
                                      <p:cBhvr>
                                        <p:cTn id="32" dur="1" fill="hold">
                                          <p:stCondLst>
                                            <p:cond delay="499"/>
                                          </p:stCondLst>
                                        </p:cTn>
                                        <p:tgtEl>
                                          <p:spTgt spid="11"/>
                                        </p:tgtEl>
                                        <p:attrNameLst>
                                          <p:attrName>style.visibility</p:attrName>
                                        </p:attrNameLst>
                                      </p:cBhvr>
                                      <p:to>
                                        <p:strVal val="hidden"/>
                                      </p:to>
                                    </p:set>
                                  </p:childTnLst>
                                </p:cTn>
                              </p:par>
                            </p:childTnLst>
                          </p:cTn>
                        </p:par>
                        <p:par>
                          <p:cTn id="33" fill="hold">
                            <p:stCondLst>
                              <p:cond delay="1000"/>
                            </p:stCondLst>
                            <p:childTnLst>
                              <p:par>
                                <p:cTn id="34" presetID="17" presetClass="entr" presetSubtype="10" fill="hold" nodeType="after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p:cTn id="36" dur="500" fill="hold"/>
                                        <p:tgtEl>
                                          <p:spTgt spid="13"/>
                                        </p:tgtEl>
                                        <p:attrNameLst>
                                          <p:attrName>ppt_w</p:attrName>
                                        </p:attrNameLst>
                                      </p:cBhvr>
                                      <p:tavLst>
                                        <p:tav tm="0">
                                          <p:val>
                                            <p:fltVal val="0"/>
                                          </p:val>
                                        </p:tav>
                                        <p:tav tm="100000">
                                          <p:val>
                                            <p:strVal val="#ppt_w"/>
                                          </p:val>
                                        </p:tav>
                                      </p:tavLst>
                                    </p:anim>
                                    <p:anim calcmode="lin" valueType="num">
                                      <p:cBhvr>
                                        <p:cTn id="37" dur="500" fill="hold"/>
                                        <p:tgtEl>
                                          <p:spTgt spid="13"/>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1"/>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us with people in it&#10;&#10;Description automatically generated">
            <a:extLst>
              <a:ext uri="{FF2B5EF4-FFF2-40B4-BE49-F238E27FC236}">
                <a16:creationId xmlns:a16="http://schemas.microsoft.com/office/drawing/2014/main" id="{55840A04-EF52-953D-D71A-AFE5C1B0CC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5" name="Paveikslėlis 4">
            <a:extLst>
              <a:ext uri="{FF2B5EF4-FFF2-40B4-BE49-F238E27FC236}">
                <a16:creationId xmlns:a16="http://schemas.microsoft.com/office/drawing/2014/main" id="{69B0F9DD-49DA-62DF-E6D4-D017A375665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56190" y="4310733"/>
            <a:ext cx="9605914" cy="804717"/>
          </a:xfrm>
          <a:prstGeom prst="rect">
            <a:avLst/>
          </a:prstGeom>
        </p:spPr>
      </p:pic>
      <p:pic>
        <p:nvPicPr>
          <p:cNvPr id="9" name="Paveikslėlis 8">
            <a:extLst>
              <a:ext uri="{FF2B5EF4-FFF2-40B4-BE49-F238E27FC236}">
                <a16:creationId xmlns:a16="http://schemas.microsoft.com/office/drawing/2014/main" id="{1CEC55F4-F7BE-5C9D-52DF-296C8D6BF1B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356190" y="3429000"/>
            <a:ext cx="9605914" cy="804717"/>
          </a:xfrm>
          <a:prstGeom prst="rect">
            <a:avLst/>
          </a:prstGeom>
        </p:spPr>
      </p:pic>
      <p:pic>
        <p:nvPicPr>
          <p:cNvPr id="7" name="Paveikslėlis 6">
            <a:extLst>
              <a:ext uri="{FF2B5EF4-FFF2-40B4-BE49-F238E27FC236}">
                <a16:creationId xmlns:a16="http://schemas.microsoft.com/office/drawing/2014/main" id="{F0FC4683-90DF-1328-F5B8-5A16607C84C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356190" y="3428999"/>
            <a:ext cx="9605914" cy="804717"/>
          </a:xfrm>
          <a:prstGeom prst="rect">
            <a:avLst/>
          </a:prstGeom>
        </p:spPr>
      </p:pic>
      <p:pic>
        <p:nvPicPr>
          <p:cNvPr id="13" name="Paveikslėlis 12">
            <a:extLst>
              <a:ext uri="{FF2B5EF4-FFF2-40B4-BE49-F238E27FC236}">
                <a16:creationId xmlns:a16="http://schemas.microsoft.com/office/drawing/2014/main" id="{653321B8-9A0A-87A5-58EF-0D13EDCB3EB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356190" y="5192466"/>
            <a:ext cx="9605914" cy="804717"/>
          </a:xfrm>
          <a:prstGeom prst="rect">
            <a:avLst/>
          </a:prstGeom>
        </p:spPr>
      </p:pic>
      <p:pic>
        <p:nvPicPr>
          <p:cNvPr id="11" name="Paveikslėlis 10">
            <a:extLst>
              <a:ext uri="{FF2B5EF4-FFF2-40B4-BE49-F238E27FC236}">
                <a16:creationId xmlns:a16="http://schemas.microsoft.com/office/drawing/2014/main" id="{0C4A3FE3-26C5-73D6-A3CD-3AAFAD400AC6}"/>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356190" y="5192465"/>
            <a:ext cx="9605914" cy="804717"/>
          </a:xfrm>
          <a:prstGeom prst="rect">
            <a:avLst/>
          </a:prstGeom>
        </p:spPr>
      </p:pic>
      <p:pic>
        <p:nvPicPr>
          <p:cNvPr id="15" name="Paveikslėlis 14">
            <a:extLst>
              <a:ext uri="{FF2B5EF4-FFF2-40B4-BE49-F238E27FC236}">
                <a16:creationId xmlns:a16="http://schemas.microsoft.com/office/drawing/2014/main" id="{114EB0F5-61AD-261B-1771-C0D2A710D2B6}"/>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356190" y="4293142"/>
            <a:ext cx="9605914" cy="804717"/>
          </a:xfrm>
          <a:prstGeom prst="rect">
            <a:avLst/>
          </a:prstGeom>
        </p:spPr>
      </p:pic>
    </p:spTree>
    <p:extLst>
      <p:ext uri="{BB962C8B-B14F-4D97-AF65-F5344CB8AC3E}">
        <p14:creationId xmlns:p14="http://schemas.microsoft.com/office/powerpoint/2010/main" val="33372758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7" presetClass="exit" presetSubtype="10" fill="hold" nodeType="clickEffect">
                                  <p:stCondLst>
                                    <p:cond delay="0"/>
                                  </p:stCondLst>
                                  <p:childTnLst>
                                    <p:anim calcmode="lin" valueType="num">
                                      <p:cBhvr>
                                        <p:cTn id="6" dur="500"/>
                                        <p:tgtEl>
                                          <p:spTgt spid="7"/>
                                        </p:tgtEl>
                                        <p:attrNameLst>
                                          <p:attrName>ppt_w</p:attrName>
                                        </p:attrNameLst>
                                      </p:cBhvr>
                                      <p:tavLst>
                                        <p:tav tm="0">
                                          <p:val>
                                            <p:strVal val="ppt_w"/>
                                          </p:val>
                                        </p:tav>
                                        <p:tav tm="100000">
                                          <p:val>
                                            <p:fltVal val="0"/>
                                          </p:val>
                                        </p:tav>
                                      </p:tavLst>
                                    </p:anim>
                                    <p:anim calcmode="lin" valueType="num">
                                      <p:cBhvr>
                                        <p:cTn id="7" dur="500"/>
                                        <p:tgtEl>
                                          <p:spTgt spid="7"/>
                                        </p:tgtEl>
                                        <p:attrNameLst>
                                          <p:attrName>ppt_h</p:attrName>
                                        </p:attrNameLst>
                                      </p:cBhvr>
                                      <p:tavLst>
                                        <p:tav tm="0">
                                          <p:val>
                                            <p:strVal val="ppt_h"/>
                                          </p:val>
                                        </p:tav>
                                        <p:tav tm="100000">
                                          <p:val>
                                            <p:strVal val="ppt_h"/>
                                          </p:val>
                                        </p:tav>
                                      </p:tavLst>
                                    </p:anim>
                                    <p:set>
                                      <p:cBhvr>
                                        <p:cTn id="8" dur="1" fill="hold">
                                          <p:stCondLst>
                                            <p:cond delay="499"/>
                                          </p:stCondLst>
                                        </p:cTn>
                                        <p:tgtEl>
                                          <p:spTgt spid="7"/>
                                        </p:tgtEl>
                                        <p:attrNameLst>
                                          <p:attrName>style.visibility</p:attrName>
                                        </p:attrNameLst>
                                      </p:cBhvr>
                                      <p:to>
                                        <p:strVal val="hidden"/>
                                      </p:to>
                                    </p:set>
                                  </p:childTnLst>
                                </p:cTn>
                              </p:par>
                            </p:childTnLst>
                          </p:cTn>
                        </p:par>
                        <p:par>
                          <p:cTn id="9" fill="hold">
                            <p:stCondLst>
                              <p:cond delay="500"/>
                            </p:stCondLst>
                            <p:childTnLst>
                              <p:par>
                                <p:cTn id="10" presetID="17" presetClass="entr" presetSubtype="1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15"/>
                    </p:tgtEl>
                  </p:cond>
                </p:stCondLst>
                <p:endSync evt="end" delay="0">
                  <p:rtn val="all"/>
                </p:endSync>
                <p:childTnLst>
                  <p:par>
                    <p:cTn id="15" fill="hold">
                      <p:stCondLst>
                        <p:cond delay="0"/>
                      </p:stCondLst>
                      <p:childTnLst>
                        <p:par>
                          <p:cTn id="16" fill="hold">
                            <p:stCondLst>
                              <p:cond delay="0"/>
                            </p:stCondLst>
                            <p:childTnLst>
                              <p:par>
                                <p:cTn id="17" presetID="17" presetClass="exit" presetSubtype="10" fill="hold" nodeType="clickEffect">
                                  <p:stCondLst>
                                    <p:cond delay="0"/>
                                  </p:stCondLst>
                                  <p:childTnLst>
                                    <p:anim calcmode="lin" valueType="num">
                                      <p:cBhvr>
                                        <p:cTn id="18" dur="500"/>
                                        <p:tgtEl>
                                          <p:spTgt spid="15"/>
                                        </p:tgtEl>
                                        <p:attrNameLst>
                                          <p:attrName>ppt_w</p:attrName>
                                        </p:attrNameLst>
                                      </p:cBhvr>
                                      <p:tavLst>
                                        <p:tav tm="0">
                                          <p:val>
                                            <p:strVal val="ppt_w"/>
                                          </p:val>
                                        </p:tav>
                                        <p:tav tm="100000">
                                          <p:val>
                                            <p:fltVal val="0"/>
                                          </p:val>
                                        </p:tav>
                                      </p:tavLst>
                                    </p:anim>
                                    <p:anim calcmode="lin" valueType="num">
                                      <p:cBhvr>
                                        <p:cTn id="19" dur="500"/>
                                        <p:tgtEl>
                                          <p:spTgt spid="15"/>
                                        </p:tgtEl>
                                        <p:attrNameLst>
                                          <p:attrName>ppt_h</p:attrName>
                                        </p:attrNameLst>
                                      </p:cBhvr>
                                      <p:tavLst>
                                        <p:tav tm="0">
                                          <p:val>
                                            <p:strVal val="ppt_h"/>
                                          </p:val>
                                        </p:tav>
                                        <p:tav tm="100000">
                                          <p:val>
                                            <p:strVal val="ppt_h"/>
                                          </p:val>
                                        </p:tav>
                                      </p:tavLst>
                                    </p:anim>
                                    <p:set>
                                      <p:cBhvr>
                                        <p:cTn id="20" dur="1" fill="hold">
                                          <p:stCondLst>
                                            <p:cond delay="499"/>
                                          </p:stCondLst>
                                        </p:cTn>
                                        <p:tgtEl>
                                          <p:spTgt spid="15"/>
                                        </p:tgtEl>
                                        <p:attrNameLst>
                                          <p:attrName>style.visibility</p:attrName>
                                        </p:attrNameLst>
                                      </p:cBhvr>
                                      <p:to>
                                        <p:strVal val="hidden"/>
                                      </p:to>
                                    </p:set>
                                  </p:childTnLst>
                                </p:cTn>
                              </p:par>
                            </p:childTnLst>
                          </p:cTn>
                        </p:par>
                        <p:par>
                          <p:cTn id="21" fill="hold">
                            <p:stCondLst>
                              <p:cond delay="500"/>
                            </p:stCondLst>
                            <p:childTnLst>
                              <p:par>
                                <p:cTn id="22" presetID="17" presetClass="entr" presetSubtype="1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11"/>
                    </p:tgtEl>
                  </p:cond>
                </p:stCondLst>
                <p:endSync evt="end" delay="0">
                  <p:rtn val="all"/>
                </p:endSync>
                <p:childTnLst>
                  <p:par>
                    <p:cTn id="27" fill="hold">
                      <p:stCondLst>
                        <p:cond delay="0"/>
                      </p:stCondLst>
                      <p:childTnLst>
                        <p:par>
                          <p:cTn id="28" fill="hold">
                            <p:stCondLst>
                              <p:cond delay="0"/>
                            </p:stCondLst>
                            <p:childTnLst>
                              <p:par>
                                <p:cTn id="29" presetID="17" presetClass="exit" presetSubtype="10" fill="hold" nodeType="clickEffect">
                                  <p:stCondLst>
                                    <p:cond delay="0"/>
                                  </p:stCondLst>
                                  <p:childTnLst>
                                    <p:anim calcmode="lin" valueType="num">
                                      <p:cBhvr>
                                        <p:cTn id="30" dur="500"/>
                                        <p:tgtEl>
                                          <p:spTgt spid="11"/>
                                        </p:tgtEl>
                                        <p:attrNameLst>
                                          <p:attrName>ppt_w</p:attrName>
                                        </p:attrNameLst>
                                      </p:cBhvr>
                                      <p:tavLst>
                                        <p:tav tm="0">
                                          <p:val>
                                            <p:strVal val="ppt_w"/>
                                          </p:val>
                                        </p:tav>
                                        <p:tav tm="100000">
                                          <p:val>
                                            <p:fltVal val="0"/>
                                          </p:val>
                                        </p:tav>
                                      </p:tavLst>
                                    </p:anim>
                                    <p:anim calcmode="lin" valueType="num">
                                      <p:cBhvr>
                                        <p:cTn id="31" dur="500"/>
                                        <p:tgtEl>
                                          <p:spTgt spid="11"/>
                                        </p:tgtEl>
                                        <p:attrNameLst>
                                          <p:attrName>ppt_h</p:attrName>
                                        </p:attrNameLst>
                                      </p:cBhvr>
                                      <p:tavLst>
                                        <p:tav tm="0">
                                          <p:val>
                                            <p:strVal val="ppt_h"/>
                                          </p:val>
                                        </p:tav>
                                        <p:tav tm="100000">
                                          <p:val>
                                            <p:strVal val="ppt_h"/>
                                          </p:val>
                                        </p:tav>
                                      </p:tavLst>
                                    </p:anim>
                                    <p:set>
                                      <p:cBhvr>
                                        <p:cTn id="32" dur="1" fill="hold">
                                          <p:stCondLst>
                                            <p:cond delay="499"/>
                                          </p:stCondLst>
                                        </p:cTn>
                                        <p:tgtEl>
                                          <p:spTgt spid="11"/>
                                        </p:tgtEl>
                                        <p:attrNameLst>
                                          <p:attrName>style.visibility</p:attrName>
                                        </p:attrNameLst>
                                      </p:cBhvr>
                                      <p:to>
                                        <p:strVal val="hidden"/>
                                      </p:to>
                                    </p:set>
                                  </p:childTnLst>
                                </p:cTn>
                              </p:par>
                            </p:childTnLst>
                          </p:cTn>
                        </p:par>
                        <p:par>
                          <p:cTn id="33" fill="hold">
                            <p:stCondLst>
                              <p:cond delay="500"/>
                            </p:stCondLst>
                            <p:childTnLst>
                              <p:par>
                                <p:cTn id="34" presetID="17" presetClass="entr" presetSubtype="10" fill="hold" nodeType="after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p:cTn id="36" dur="500" fill="hold"/>
                                        <p:tgtEl>
                                          <p:spTgt spid="13"/>
                                        </p:tgtEl>
                                        <p:attrNameLst>
                                          <p:attrName>ppt_w</p:attrName>
                                        </p:attrNameLst>
                                      </p:cBhvr>
                                      <p:tavLst>
                                        <p:tav tm="0">
                                          <p:val>
                                            <p:fltVal val="0"/>
                                          </p:val>
                                        </p:tav>
                                        <p:tav tm="100000">
                                          <p:val>
                                            <p:strVal val="#ppt_w"/>
                                          </p:val>
                                        </p:tav>
                                      </p:tavLst>
                                    </p:anim>
                                    <p:anim calcmode="lin" valueType="num">
                                      <p:cBhvr>
                                        <p:cTn id="37" dur="500" fill="hold"/>
                                        <p:tgtEl>
                                          <p:spTgt spid="13"/>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1"/>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sirinktinis 1">
      <a:majorFont>
        <a:latin typeface="Switzer"/>
        <a:ea typeface=""/>
        <a:cs typeface=""/>
      </a:majorFont>
      <a:minorFont>
        <a:latin typeface="Switze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Vartotojo dizaina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kumentas" ma:contentTypeID="0x01010060F91A03F2A2FF4AAF399584073C4164" ma:contentTypeVersion="12" ma:contentTypeDescription="Kurkite naują dokumentą." ma:contentTypeScope="" ma:versionID="ac97793b1eb2cca05ffb02c857fef770">
  <xsd:schema xmlns:xsd="http://www.w3.org/2001/XMLSchema" xmlns:xs="http://www.w3.org/2001/XMLSchema" xmlns:p="http://schemas.microsoft.com/office/2006/metadata/properties" xmlns:ns2="df02ddeb-3bdf-4c2e-a9d2-4cd463114a75" xmlns:ns3="47f03760-ebff-411d-923c-67c2a7dfb1f0" targetNamespace="http://schemas.microsoft.com/office/2006/metadata/properties" ma:root="true" ma:fieldsID="7a785f8e1cbb520ebe8e5280cb638fca" ns2:_="" ns3:_="">
    <xsd:import namespace="df02ddeb-3bdf-4c2e-a9d2-4cd463114a75"/>
    <xsd:import namespace="47f03760-ebff-411d-923c-67c2a7dfb1f0"/>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ObjectDetectorVersions"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f02ddeb-3bdf-4c2e-a9d2-4cd463114a7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Vaizdų žymės" ma:readOnly="false" ma:fieldId="{5cf76f15-5ced-4ddc-b409-7134ff3c332f}" ma:taxonomyMulti="true" ma:sspId="539bc6e2-b3e8-4bce-a27d-5351b96159c9"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7f03760-ebff-411d-923c-67c2a7dfb1f0"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640b8c3f-4a64-422b-8153-9d94389c8ffa}" ma:internalName="TaxCatchAll" ma:showField="CatchAllData" ma:web="47f03760-ebff-411d-923c-67c2a7dfb1f0">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Bendrinama s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Bendrinta su išsamia informacija"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urinio tipas"/>
        <xsd:element ref="dc:title" minOccurs="0" maxOccurs="1" ma:index="4" ma:displayName="Antraštė"/>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4CCF3F3-9E9F-439E-8638-EA5A1EDD2BA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f02ddeb-3bdf-4c2e-a9d2-4cd463114a75"/>
    <ds:schemaRef ds:uri="47f03760-ebff-411d-923c-67c2a7dfb1f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F139730-4F6A-4015-B295-41BB06E61E6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1839</TotalTime>
  <Words>4086</Words>
  <Application>Microsoft Office PowerPoint</Application>
  <PresentationFormat>Widescreen</PresentationFormat>
  <Paragraphs>297</Paragraphs>
  <Slides>104</Slides>
  <Notes>3</Notes>
  <HiddenSlides>0</HiddenSlides>
  <MMClips>9</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104</vt:i4>
      </vt:variant>
    </vt:vector>
  </HeadingPairs>
  <TitlesOfParts>
    <vt:vector size="110" baseType="lpstr">
      <vt:lpstr>Arial</vt:lpstr>
      <vt:lpstr>Calibri</vt:lpstr>
      <vt:lpstr>Calibri Light</vt:lpstr>
      <vt:lpstr>Switzer</vt:lpstr>
      <vt:lpstr>Office Theme</vt:lpstr>
      <vt:lpstr>Vartotojo dizainas</vt:lpstr>
      <vt:lpstr>Учебное пособие для учащихся 9-12 классов</vt:lpstr>
      <vt:lpstr>Ядерные или радиологические аварии</vt:lpstr>
      <vt:lpstr>Ядерные или радиологические аварии</vt:lpstr>
      <vt:lpstr>Ядерные или радиологические аварии</vt:lpstr>
      <vt:lpstr>Ядерные или радиологические аварии</vt:lpstr>
      <vt:lpstr>Ядерные или радиологические аварии</vt:lpstr>
      <vt:lpstr>Ядерные или радиологические аварии</vt:lpstr>
      <vt:lpstr>Ядерные или радиологические аварии</vt:lpstr>
      <vt:lpstr>Защитные действия населения в случае  ядерной аварии</vt:lpstr>
      <vt:lpstr>Защитные действия населения в случае ядерной аварии</vt:lpstr>
      <vt:lpstr>Защитные действия населения в случае ядерной аварии</vt:lpstr>
      <vt:lpstr>Защитные действия населения в случае ядерной аварии</vt:lpstr>
      <vt:lpstr>Защитные действия населения в случае ядерной аварии</vt:lpstr>
      <vt:lpstr>Защитные действия населения в случае ядерной аварии</vt:lpstr>
      <vt:lpstr>Немедленные защитные действия</vt:lpstr>
      <vt:lpstr>Немедленные защитные действия</vt:lpstr>
      <vt:lpstr>Немедленные защитные действия</vt:lpstr>
      <vt:lpstr>Немедленные защитные действия</vt:lpstr>
      <vt:lpstr>Защитные действия населения в случае ядерной аварии</vt:lpstr>
      <vt:lpstr>Ранние защитные действия</vt:lpstr>
      <vt:lpstr>Ранние защитные действия</vt:lpstr>
      <vt:lpstr>Устранение радиоактивного загрязнения людей и окружающей среды (дезактивация)</vt:lpstr>
      <vt:lpstr>Устранение радиоактивного загрязнения людей и окружающей среды (дезактивация)</vt:lpstr>
      <vt:lpstr>Устранение радиоактивного загрязнения людей и окружающей среды (дезактивация)</vt:lpstr>
      <vt:lpstr>Устранение радиоактивного загрязнения людей и окружающей среды (дезактивация)</vt:lpstr>
      <vt:lpstr>Устранение радиоактивного загрязнения людей и окружающей среды (дезактивация)</vt:lpstr>
      <vt:lpstr>Устранение радиоактивного загрязнения людей и окружающей среды (дезактивация)</vt:lpstr>
      <vt:lpstr>Устранение радиоактивного загрязнения людей и окружающей среды (дезактивация)</vt:lpstr>
      <vt:lpstr>Устранение радиоактивного загрязнения людей и окружающей среды (дезактивация)</vt:lpstr>
      <vt:lpstr>Сигналы гражданской защиты</vt:lpstr>
      <vt:lpstr>Сигналы гражданской защиты</vt:lpstr>
      <vt:lpstr>Сигналы гражданской защиты</vt:lpstr>
      <vt:lpstr>Сигналы гражданской защиты</vt:lpstr>
      <vt:lpstr>Сигналы гражданской защиты</vt:lpstr>
      <vt:lpstr>Сигналы гражданской защиты</vt:lpstr>
      <vt:lpstr>Сигналы гражданской защиты</vt:lpstr>
      <vt:lpstr>Настройка телефона на получение мобильных оповещений для жителей</vt:lpstr>
      <vt:lpstr>Настройка телефона на получение мобильных оповещений для жителей</vt:lpstr>
      <vt:lpstr>Настройка телефона на получение мобильных оповещений для жителей</vt:lpstr>
      <vt:lpstr>Основные функции ответственных органов в случае ядерной аварии, полезные ссылки</vt:lpstr>
      <vt:lpstr>Основные функции ответственных органов в случае ядерной аварии, полезные ссылки</vt:lpstr>
      <vt:lpstr>Основные функции ответственных органов в случае ядерной аварии, полезные ссылки</vt:lpstr>
      <vt:lpstr>Основные функции ответственных органов в случае ядерной аварии, полезные ссылки</vt:lpstr>
      <vt:lpstr>Основные функции ответственных органов в случае ядерной аварии, полезные ссылки</vt:lpstr>
      <vt:lpstr>Основные функции ответственных органов в случае ядерной аварии, полезные ссылки</vt:lpstr>
      <vt:lpstr>Основные функции ответственных органов в случае ядерной аварии, полезные ссылки</vt:lpstr>
      <vt:lpstr>Основные функции ответственных органов в случае ядерной аварии, полезные ссылки</vt:lpstr>
      <vt:lpstr>Основные функции ответственных органов в случае ядерной аварии, полезные ссылки</vt:lpstr>
      <vt:lpstr>Основные функции ответственных органов в случае ядерной аварии, полезные ссылки</vt:lpstr>
      <vt:lpstr>Основные функции ответственных органов в случае ядерной аварии, полезные ссылки</vt:lpstr>
      <vt:lpstr>Запасы продуктов питания  и питьевой воды</vt:lpstr>
      <vt:lpstr>Запасы продуктов питания  и питьевой воды</vt:lpstr>
      <vt:lpstr>Запасы продуктов питания  и питьевой воды</vt:lpstr>
      <vt:lpstr>Запасы воды</vt:lpstr>
      <vt:lpstr> Важные документы </vt:lpstr>
      <vt:lpstr> Подготовка эвакуационного рюкзака  </vt:lpstr>
      <vt:lpstr> Подготовка эвакуационного рюкзака  </vt:lpstr>
      <vt:lpstr> Подготовка эвакуационного рюкзака  </vt:lpstr>
      <vt:lpstr>PowerPoint Presentation</vt:lpstr>
      <vt:lpstr>PowerPoint Presentation</vt:lpstr>
      <vt:lpstr>PowerPoint Presentation</vt:lpstr>
      <vt:lpstr>Подготовка семейного плана</vt:lpstr>
      <vt:lpstr>Подготовка семейного плана</vt:lpstr>
      <vt:lpstr>Подготовка места жительства</vt:lpstr>
      <vt:lpstr>Подготовка места жительства</vt:lpstr>
      <vt:lpstr>Блокирование щитовидной железы йодом</vt:lpstr>
      <vt:lpstr>Блокирование щитовидной железы йодом</vt:lpstr>
      <vt:lpstr>Блокирование щитовидной железы йодом</vt:lpstr>
      <vt:lpstr>Блокирование щитовидной железы йодом</vt:lpstr>
      <vt:lpstr>Блокирование щитовидной железы йодом</vt:lpstr>
      <vt:lpstr>Блокирование щитовидной железы йодом</vt:lpstr>
      <vt:lpstr>Процедуры эвакуации</vt:lpstr>
      <vt:lpstr>Процедуры эвакуации</vt:lpstr>
      <vt:lpstr>Процедуры эвакуации</vt:lpstr>
      <vt:lpstr>Процедуры эвакуации</vt:lpstr>
      <vt:lpstr>Процедуры эвакуации</vt:lpstr>
      <vt:lpstr>Процедуры эвакуации</vt:lpstr>
      <vt:lpstr>Процедуры эвакуации</vt:lpstr>
      <vt:lpstr>Процедуры эвакуации</vt:lpstr>
      <vt:lpstr>Процедуры эвакуации</vt:lpstr>
      <vt:lpstr>Процедуры эвакуации</vt:lpstr>
      <vt:lpstr>Процедуры эвакуации</vt:lpstr>
      <vt:lpstr>Контроль радиоактивного загрязнения и дезактивация эвакуированного населения</vt:lpstr>
      <vt:lpstr>Контроль радиоактивного загрязнения и дезактивация эвакуированного населения</vt:lpstr>
      <vt:lpstr>Контроль радиоактивного загрязнения и дезактивация эвакуированного населения</vt:lpstr>
      <vt:lpstr>Контроль радиоактивного загрязнения и дезактивация эвакуированного населения</vt:lpstr>
      <vt:lpstr>Возвращение на место жительства</vt:lpstr>
      <vt:lpstr>Возвращение на место жительства</vt:lpstr>
      <vt:lpstr>Возвращение на место жительства</vt:lpstr>
      <vt:lpstr>Возвращение на место жительства</vt:lpstr>
      <vt:lpstr>Возвращение на место жительства</vt:lpstr>
      <vt:lpstr>Возвращение на место жительства</vt:lpstr>
      <vt:lpstr>Возвращение на место жительства</vt:lpstr>
      <vt:lpstr>Возвращение на место жительства</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Rugile Grigaitė</dc:creator>
  <cp:lastModifiedBy>Tatjana Milkamanovič</cp:lastModifiedBy>
  <cp:revision>206</cp:revision>
  <dcterms:created xsi:type="dcterms:W3CDTF">2023-11-05T12:42:52Z</dcterms:created>
  <dcterms:modified xsi:type="dcterms:W3CDTF">2024-09-16T09:17:52Z</dcterms:modified>
</cp:coreProperties>
</file>