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lFAuEaDJcucP8RP+q6LWBqYOik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yda Daulenskienė" initials="" lastIdx="3" clrIdx="0"/>
  <p:cmAuthor id="1" name="Violeta Kundrotiene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29" autoAdjust="0"/>
  </p:normalViewPr>
  <p:slideViewPr>
    <p:cSldViewPr snapToGrid="0">
      <p:cViewPr varScale="1">
        <p:scale>
          <a:sx n="69" d="100"/>
          <a:sy n="69" d="100"/>
        </p:scale>
        <p:origin x="12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Hansas Adolfas Krebsas buvo vokiečių kilmės britų biochemikas. Tyrinėdamas viduląstelinio kvėpavimo procesus balandžių raumenų ląstelėse, jis sugebėjo aprašyti ir pagrįsti citrinų rūgšties ciklo eigą.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Citrinų rūgšties ciklas – tai ciklinių reakcijų procesas, kurio metu galutinai baigiamos skaidyti organinės molekulės. 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Eukariotų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ląstelėse šis procesas vyksta mitochondrijų užpilde.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Citrinų rūgšties ciklas,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mokslininko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garbei, dažnai vadinamas Krebso ciklu.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Už atradimus tiriant citrinų rūgšties ciklą H. Krebsui 1953 m. įteikta Nobelio medicinos ir fiziologijos srities premija. Tais pačiais metais premija suteikta ir Fricui Albertui Lipmanui už atrastą kofermentą A ir jo reikšmę viduląstelinio kvėpavimo reakcijoms.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Melvinas Kalvinas buvo amerikiečių biochemikas. M. Kalvinas naudodamas radioaktyvius anglies izotopus tyrė anglies asimiliaciją vienaląsčiuose dumbliuose.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M. Kalvinas pirmasis tyrimuose pritaikė anglies izotopą 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C. Dumbliams dirbtinai teikdamas CO</a:t>
            </a:r>
            <a:r>
              <a:rPr lang="lt-LT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su anglies izotopu 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C stebėjo šių atomų pasiskirstymą ląstelėje ir dalyvavimą reakcijose.</a:t>
            </a:r>
            <a:r>
              <a:rPr lang="lt-LT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Sekdamas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radioaktyvių anglies izotopų judėjimą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aprašė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fotosintezės nuo šviesos nepriklausomų reakcijų eigą.</a:t>
            </a:r>
            <a:endParaRPr lang="lt-LT" dirty="0"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</a:ext>
              </a:ex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Kalvino ciklas – tai ciklinės reakcijos. Šių reakcijų metu panaudojamas CO</a:t>
            </a:r>
            <a:r>
              <a:rPr lang="lt-LT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 ir gaminami organiniai junginiai. Šios reakcijos dar vadinamos nuo šviesos nepriklausomomis reakcijomis, kadangi joms vykti šviesa nėra reikalinga.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1961 m. M. Kalvinui įteikta Nobelio chemijos srities premija už anglies dioksido asimiliacijos augaluose tyrimus.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us pavadinimas ir teksta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 pavadinima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atureofscienceib.files.wordpress.com/2016/04/lollipop-ps.jpg" TargetMode="External"/><Relationship Id="rId3" Type="http://schemas.openxmlformats.org/officeDocument/2006/relationships/hyperlink" Target="https://upload.wikimedia.org/wikipedia/commons/thumb/b/ba/Hans_Adolf_Krebs.jpg/330px-Hans_Adolf_Krebs.jpg" TargetMode="External"/><Relationship Id="rId7" Type="http://schemas.openxmlformats.org/officeDocument/2006/relationships/hyperlink" Target="https://live.staticflickr.com/3287/2826391334_1f0a6730d7_b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8/83/Melvin_Calvin_1960s.jpg" TargetMode="External"/><Relationship Id="rId5" Type="http://schemas.openxmlformats.org/officeDocument/2006/relationships/hyperlink" Target="https://cdn.shopify.com/s/files/1/1645/0221/files/krebs-nobel-prize_550.jpg" TargetMode="External"/><Relationship Id="rId4" Type="http://schemas.openxmlformats.org/officeDocument/2006/relationships/hyperlink" Target="https://www.semanticscholar.org/paper/Sir-Hans-Adolf-Krebs-(1900%E2%80%9381)%2C-pioneer-of-modern-Leigh/524b64692c71041a4f056907be5f8aa7aaba436f" TargetMode="External"/><Relationship Id="rId9" Type="http://schemas.openxmlformats.org/officeDocument/2006/relationships/hyperlink" Target="https://upload.wikimedia.org/wikipedia/commons/7/78/Melvin_Calvin_and_Swedish_king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H. Krebsas ir M. Kalvinas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7987" y="5627483"/>
            <a:ext cx="11739716" cy="101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1800">
                <a:latin typeface="Times New Roman"/>
                <a:ea typeface="Times New Roman"/>
                <a:cs typeface="Times New Roman"/>
                <a:sym typeface="Times New Roman"/>
              </a:rPr>
              <a:t>Bendrosios biologijos programos mokymosi turinys: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1800">
                <a:latin typeface="Times New Roman"/>
                <a:ea typeface="Times New Roman"/>
                <a:cs typeface="Times New Roman"/>
                <a:sym typeface="Times New Roman"/>
              </a:rPr>
              <a:t>29.2.7. Aptariamas H. Krebso vaidmuo tiriant mitochondrijų matrikse vykstančias reakcijas.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1800">
                <a:latin typeface="Times New Roman"/>
                <a:ea typeface="Times New Roman"/>
                <a:cs typeface="Times New Roman"/>
                <a:sym typeface="Times New Roman"/>
              </a:rPr>
              <a:t>29.2.8. Aptariamas M. Kalvino vaidmuo tiriant chloroplastų stromoje vykstančias reakcijas.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" descr="Paveikslėlis, kuriame yra Šriftas, simbolis, Grafika, logotipas&#10;&#10;Automatiškai sugeneruotas aprašym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964" y="423687"/>
            <a:ext cx="2545663" cy="13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Paveikslėlis, kuriame yra Šriftas, Grafika, logotipas, dizainas&#10;&#10;Automatiškai sugeneruotas aprašym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8574" y="283267"/>
            <a:ext cx="1779968" cy="160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type="title"/>
          </p:nvPr>
        </p:nvSpPr>
        <p:spPr>
          <a:xfrm>
            <a:off x="838200" y="1122209"/>
            <a:ext cx="10515600" cy="53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Naudotos iliustracijos</a:t>
            </a:r>
            <a:endParaRPr/>
          </a:p>
        </p:txBody>
      </p:sp>
      <p:sp>
        <p:nvSpPr>
          <p:cNvPr id="167" name="Google Shape;1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1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https://upload.wikimedia.org/wikipedia/commons/thumb/b/ba/Hans_Adolf_Krebs.jpg/330px-Hans_Adolf_Krebs.jpg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2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https://www.semanticscholar.org/paper/Sir-Hans-Adolf-Krebs-(1900%E2%80%9381)%2C-pioneer-of-modern-Leigh/524b64692c71041a4f056907be5f8aa7aaba436f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3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https://cdn.shopify.com/s/files/1/1645/0221/files/krebs-nobel-prize_550.jpg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4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https://upload.wikimedia.org/wikipedia/commons/8/83/Melvin_Calvin_1960s.jpg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5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https://live.staticflickr.com/3287/2826391334_1f0a6730d7_b.jpg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6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https://natureofscienceib.files.wordpress.com/2016/04/lollipop-ps.jpg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7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https://upload.wikimedia.org/wikipedia/commons/7/78/Melvin_Calvin_and_Swedish_king.jpeg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Paveikslėlis, kuriame yra Šriftas, simbolis, Grafika, logotipas&#10;&#10;Automatiškai sugeneruotas aprašym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5489" y="767816"/>
            <a:ext cx="3220511" cy="167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Paveikslėlis, kuriame yra Šriftas, Grafika, logotipas, dizainas&#10;&#10;Automatiškai sugeneruotas aprašym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9463" y="423687"/>
            <a:ext cx="2497723" cy="225674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997809" y="3264214"/>
            <a:ext cx="9920749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Medžiaga parengta bendradarbiaujant Lietuvos biologijos mokytojų asociacijai ir Lietuvos Respublikos švietimo, mokslo ir sporto ministerijai.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Medžiagą parengė: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Biologijos mokytojas ekspertas Simas Ignatavičius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Medžiagą recenzavo: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Biologijos mokytojos ekspertės: Alyda Daulenskienė, Violeta Kundrotienė, dr. Asta Navickaitė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m. rugsėjo mėn.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lt-LT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Hansas Adolfas Krebsas</a:t>
            </a:r>
            <a:br>
              <a:rPr lang="lt-LT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t-LT" sz="27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(Sir Hans Adolf Krebs)</a:t>
            </a:r>
            <a:br>
              <a:rPr lang="lt-LT" sz="27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t-LT" sz="27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1900-1981 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056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Vokiečių kilmės britų biochemikas.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Tyrinėdamas viduląstelinio kvėpavimo procesus balandžių raumenų ląstelėse, jis aprašė ir pagrindė citrinų rūgšties ciklo eigą.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5806" y="365125"/>
            <a:ext cx="4000193" cy="60002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9026013" y="6365415"/>
            <a:ext cx="20549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pav. H. Krebsas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132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Citrinų rūgšties ciklas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1650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Ciklinių reakcijų procesas, kurio metu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galutinai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baigiamos skaidyti organinės molekulės.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Eukariotų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ląstelėse šis procesas vyksta mitochondrijų užpilde.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Citrinų rūgšties ciklas,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mokslininko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garbei, dažnai vadinamas Krebso ciklu.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6900894" y="6342678"/>
            <a:ext cx="53573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pav. H. Krebsas ir jo atvaizduotos ciklinės reakcijos.</a:t>
            </a:r>
            <a:endParaRPr/>
          </a:p>
        </p:txBody>
      </p:sp>
      <p:pic>
        <p:nvPicPr>
          <p:cNvPr id="116" name="Google Shape;116;p4" descr="Paveikslėlis, kuriame yra tekstas, vyras, Žmogaus veidas, apranga&#10;&#10;Automatiškai sugeneruotas aprašymas"/>
          <p:cNvPicPr preferRelativeResize="0"/>
          <p:nvPr/>
        </p:nvPicPr>
        <p:blipFill rotWithShape="1">
          <a:blip r:embed="rId3">
            <a:alphaModFix/>
          </a:blip>
          <a:srcRect b="3941"/>
          <a:stretch/>
        </p:blipFill>
        <p:spPr>
          <a:xfrm>
            <a:off x="7190769" y="145990"/>
            <a:ext cx="4777558" cy="60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9038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Nobelio premija 1953 m.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776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Už atradimus tiriant citrinų rūgšties ciklą H. Krebsui 1953 m. įteikta Nobelio medicinos ir fiziologijos srities premija.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Tais pačiais metais premija suteikta ir Fricui Albertui Lipmanui už atrastą kofermentą A ir jo reikšmę viduląstelinio kvėpavimo reakcijoms. </a:t>
            </a:r>
            <a:endParaRPr/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1656" y="41019"/>
            <a:ext cx="6397861" cy="589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6494753" y="6092765"/>
            <a:ext cx="45916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pav. H. Krebsui įteikta Nobelio premija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Melvinas Kalvinas</a:t>
            </a:r>
            <a:b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(Melvin Ellis Calvin)</a:t>
            </a:r>
            <a:b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1911-1997 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163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Amerikiečių biochemikas.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M. Kalvinas naudodamas radioaktyvius anglies izotopus tyrė anglies asimiliaciją vienaląsčiuose dumbliuose.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1146" y="235974"/>
            <a:ext cx="4312572" cy="6046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8563538" y="6411964"/>
            <a:ext cx="2327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pav. M. Kalvinas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5654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Anglies apykaita fotosintezėje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412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M. Kalvinas pirmasis tyrimuose pritaikė anglies izotopą 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C.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Dumbliams dirbtinai teikdamas CO</a:t>
            </a:r>
            <a:r>
              <a:rPr lang="lt-LT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su anglies izotopu 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C stebėjo šių atomų pasiskirstymą ląstelėje ir dalyvavimą reakcijose.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Sekdamas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radioaktyvių anglies izotopų judėjimą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aprašė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fotosintezės nuo šviesos nepriklausomų reakcijų eigą.</a:t>
            </a:r>
            <a:endParaRPr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</a:ext>
              </a:extLst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7727797" y="6056846"/>
            <a:ext cx="44020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pav. M. Kalvino naudota tyrimų įranga.</a:t>
            </a:r>
            <a:endParaRPr/>
          </a:p>
        </p:txBody>
      </p:sp>
      <p:pic>
        <p:nvPicPr>
          <p:cNvPr id="143" name="Google Shape;143;p7" descr="Paveikslėlis, kuriame yra butelis, skystis, gėrimas, stiklas&#10;&#10;Automatiškai sugeneruotas aprašym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7797" y="245963"/>
            <a:ext cx="4269093" cy="567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Kalvino ciklas</a:t>
            </a: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43009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Kalvino ciklas – tai ciklinės reakcijos.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Šių reakcijų metu panaudojamas CO</a:t>
            </a:r>
            <a:r>
              <a:rPr lang="lt-LT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 ir gaminami organiniai junginiai.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Šios reakcijos dar vadinamos nuo šviesos nepriklausomomis reakcijomis. </a:t>
            </a:r>
            <a:endParaRPr/>
          </a:p>
        </p:txBody>
      </p:sp>
      <p:sp>
        <p:nvSpPr>
          <p:cNvPr id="151" name="Google Shape;151;p8"/>
          <p:cNvSpPr txBox="1"/>
          <p:nvPr/>
        </p:nvSpPr>
        <p:spPr>
          <a:xfrm>
            <a:off x="7453435" y="6244432"/>
            <a:ext cx="4581832" cy="38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pav. M. Kalvino tyrimai. </a:t>
            </a:r>
            <a:endParaRPr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6508" y="1011219"/>
            <a:ext cx="6658305" cy="5165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Nobelio premija 1961 m.</a:t>
            </a: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3983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1961 m. M. Kalvinui įteikta Nobelio chemijos srities premija už anglies dioksido asimiliacijos augaluose tyrimus.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2715" y="228447"/>
            <a:ext cx="4033148" cy="594851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8258738" y="6150114"/>
            <a:ext cx="33924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pav. M. Kalvinui įteikiama Nobelio premija.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7" ma:contentTypeDescription="Kurkite naują dokumentą." ma:contentTypeScope="" ma:versionID="ba0ee4624a6ffe9f896c0b29d94c2dc3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ba7e906b2aa2c1073a589d8ed2af9af8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DF6C51A9-B76A-47E1-97A7-AD1A09571D6D}"/>
</file>

<file path=customXml/itemProps2.xml><?xml version="1.0" encoding="utf-8"?>
<ds:datastoreItem xmlns:ds="http://schemas.openxmlformats.org/officeDocument/2006/customXml" ds:itemID="{1E39E5F0-273E-4398-B1A2-D0DCD8A399BE}"/>
</file>

<file path=customXml/itemProps3.xml><?xml version="1.0" encoding="utf-8"?>
<ds:datastoreItem xmlns:ds="http://schemas.openxmlformats.org/officeDocument/2006/customXml" ds:itemID="{081E04C5-EA46-455B-82A6-C8CB8DE28D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Plačiaekranė</PresentationFormat>
  <Paragraphs>66</Paragraphs>
  <Slides>10</Slides>
  <Notes>10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„Office“ tema</vt:lpstr>
      <vt:lpstr>H. Krebsas ir M. Kalvinas</vt:lpstr>
      <vt:lpstr>„PowerPoint“ pateiktis</vt:lpstr>
      <vt:lpstr>Hansas Adolfas Krebsas (Sir Hans Adolf Krebs) 1900-1981 m.</vt:lpstr>
      <vt:lpstr>Citrinų rūgšties ciklas</vt:lpstr>
      <vt:lpstr>Nobelio premija 1953 m.</vt:lpstr>
      <vt:lpstr>Melvinas Kalvinas (Melvin Ellis Calvin) 1911-1997 m.</vt:lpstr>
      <vt:lpstr>Anglies apykaita fotosintezėje</vt:lpstr>
      <vt:lpstr>Kalvino ciklas</vt:lpstr>
      <vt:lpstr>Nobelio premija 1961 m.</vt:lpstr>
      <vt:lpstr>Naudotos iliustracijos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Krebsas ir M. Kalvinas</dc:title>
  <dc:creator>Simas</dc:creator>
  <cp:lastModifiedBy>Simas</cp:lastModifiedBy>
  <cp:revision>1</cp:revision>
  <dcterms:created xsi:type="dcterms:W3CDTF">2023-08-20T15:45:34Z</dcterms:created>
  <dcterms:modified xsi:type="dcterms:W3CDTF">2023-09-27T08:43:26Z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