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6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colors3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00" r:id="rId2"/>
    <p:sldId id="266" r:id="rId3"/>
    <p:sldId id="403" r:id="rId4"/>
    <p:sldId id="404" r:id="rId5"/>
    <p:sldId id="256" r:id="rId6"/>
    <p:sldId id="362" r:id="rId7"/>
    <p:sldId id="363" r:id="rId8"/>
    <p:sldId id="365" r:id="rId9"/>
    <p:sldId id="366" r:id="rId10"/>
    <p:sldId id="357" r:id="rId11"/>
    <p:sldId id="405" r:id="rId12"/>
    <p:sldId id="358" r:id="rId13"/>
    <p:sldId id="382" r:id="rId14"/>
    <p:sldId id="345" r:id="rId15"/>
    <p:sldId id="361" r:id="rId16"/>
    <p:sldId id="336" r:id="rId17"/>
    <p:sldId id="381" r:id="rId18"/>
    <p:sldId id="259" r:id="rId19"/>
    <p:sldId id="409" r:id="rId20"/>
    <p:sldId id="383" r:id="rId21"/>
    <p:sldId id="380" r:id="rId22"/>
    <p:sldId id="384" r:id="rId23"/>
    <p:sldId id="386" r:id="rId24"/>
    <p:sldId id="406" r:id="rId25"/>
    <p:sldId id="375" r:id="rId26"/>
    <p:sldId id="389" r:id="rId27"/>
    <p:sldId id="390" r:id="rId28"/>
    <p:sldId id="407" r:id="rId29"/>
    <p:sldId id="398" r:id="rId30"/>
    <p:sldId id="397" r:id="rId31"/>
    <p:sldId id="394" r:id="rId32"/>
    <p:sldId id="399" r:id="rId33"/>
    <p:sldId id="393" r:id="rId34"/>
    <p:sldId id="408" r:id="rId3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281" autoAdjust="0"/>
  </p:normalViewPr>
  <p:slideViewPr>
    <p:cSldViewPr snapToGrid="0">
      <p:cViewPr varScale="1">
        <p:scale>
          <a:sx n="103" d="100"/>
          <a:sy n="103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image" Target="../media/image47.jpg"/><Relationship Id="rId4" Type="http://schemas.openxmlformats.org/officeDocument/2006/relationships/image" Target="../media/image5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image" Target="../media/image47.jpg"/><Relationship Id="rId4" Type="http://schemas.openxmlformats.org/officeDocument/2006/relationships/image" Target="../media/image5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527E3-C4C1-4568-A052-F9CAE90A77A4}" type="doc">
      <dgm:prSet loTypeId="urn:microsoft.com/office/officeart/2005/8/layout/hProcess10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lt-LT"/>
        </a:p>
      </dgm:t>
    </dgm:pt>
    <dgm:pt modelId="{C5FE0314-D9FB-45AD-A0F8-2A1811ED7A59}">
      <dgm:prSet/>
      <dgm:spPr/>
      <dgm:t>
        <a:bodyPr/>
        <a:lstStyle/>
        <a:p>
          <a:r>
            <a:rPr lang="lt-LT"/>
            <a:t>... istorija yra sisteminis ir kritiškas tyrimas,</a:t>
          </a:r>
        </a:p>
      </dgm:t>
    </dgm:pt>
    <dgm:pt modelId="{E33341E0-6D03-4E2D-9FE8-2EB42EB17F4D}" type="parTrans" cxnId="{D51C36D5-A3ED-4B3E-A281-27AABA544B5F}">
      <dgm:prSet/>
      <dgm:spPr/>
      <dgm:t>
        <a:bodyPr/>
        <a:lstStyle/>
        <a:p>
          <a:endParaRPr lang="lt-LT"/>
        </a:p>
      </dgm:t>
    </dgm:pt>
    <dgm:pt modelId="{03B57D49-F70E-4964-8050-AF1814A2CC74}" type="sibTrans" cxnId="{D51C36D5-A3ED-4B3E-A281-27AABA544B5F}">
      <dgm:prSet/>
      <dgm:spPr/>
      <dgm:t>
        <a:bodyPr/>
        <a:lstStyle/>
        <a:p>
          <a:endParaRPr lang="lt-LT"/>
        </a:p>
      </dgm:t>
    </dgm:pt>
    <dgm:pt modelId="{7D574B56-9183-4648-B904-A3A9DBCF1D2B}">
      <dgm:prSet/>
      <dgm:spPr/>
      <dgm:t>
        <a:bodyPr/>
        <a:lstStyle/>
        <a:p>
          <a:r>
            <a:rPr lang="lt-LT"/>
            <a:t>padedantis suvokti praeities įvykius, </a:t>
          </a:r>
        </a:p>
      </dgm:t>
    </dgm:pt>
    <dgm:pt modelId="{31152A8A-B979-4A47-BDED-BA11D7C9C12E}" type="parTrans" cxnId="{4F0CA941-EEFA-4965-A39D-D3DC5FA79167}">
      <dgm:prSet/>
      <dgm:spPr/>
      <dgm:t>
        <a:bodyPr/>
        <a:lstStyle/>
        <a:p>
          <a:endParaRPr lang="lt-LT"/>
        </a:p>
      </dgm:t>
    </dgm:pt>
    <dgm:pt modelId="{69439F37-D67F-4D5E-B6ED-B56C3A6C98B8}" type="sibTrans" cxnId="{4F0CA941-EEFA-4965-A39D-D3DC5FA79167}">
      <dgm:prSet/>
      <dgm:spPr/>
      <dgm:t>
        <a:bodyPr/>
        <a:lstStyle/>
        <a:p>
          <a:endParaRPr lang="lt-LT"/>
        </a:p>
      </dgm:t>
    </dgm:pt>
    <dgm:pt modelId="{BCA62770-6324-4AB1-B6F0-809FC8C9DB90}">
      <dgm:prSet/>
      <dgm:spPr/>
      <dgm:t>
        <a:bodyPr/>
        <a:lstStyle/>
        <a:p>
          <a:r>
            <a:rPr lang="lt-LT"/>
            <a:t>kurių atranka ir vertinimas priklauso nuo to,</a:t>
          </a:r>
        </a:p>
      </dgm:t>
    </dgm:pt>
    <dgm:pt modelId="{164C91A1-5E64-41E7-9CBC-035B63E465B8}" type="parTrans" cxnId="{F107432F-784F-49D6-953F-83E1CEB7B710}">
      <dgm:prSet/>
      <dgm:spPr/>
      <dgm:t>
        <a:bodyPr/>
        <a:lstStyle/>
        <a:p>
          <a:endParaRPr lang="lt-LT"/>
        </a:p>
      </dgm:t>
    </dgm:pt>
    <dgm:pt modelId="{18FA202C-4C93-4F18-9497-20D1B5734E5A}" type="sibTrans" cxnId="{F107432F-784F-49D6-953F-83E1CEB7B710}">
      <dgm:prSet/>
      <dgm:spPr/>
      <dgm:t>
        <a:bodyPr/>
        <a:lstStyle/>
        <a:p>
          <a:endParaRPr lang="lt-LT"/>
        </a:p>
      </dgm:t>
    </dgm:pt>
    <dgm:pt modelId="{FEC6F9FA-88B3-4D00-B385-A0A66C7CEA97}">
      <dgm:prSet/>
      <dgm:spPr/>
      <dgm:t>
        <a:bodyPr/>
        <a:lstStyle/>
        <a:p>
          <a:r>
            <a:rPr lang="lt-LT"/>
            <a:t>kiek reikšmės jie turėjo žmonėms...</a:t>
          </a:r>
        </a:p>
      </dgm:t>
    </dgm:pt>
    <dgm:pt modelId="{487C4442-C59F-4D8F-81AA-EABC2045F67B}" type="parTrans" cxnId="{864153A9-9298-4BBC-B4D1-5DC1CFFD20D9}">
      <dgm:prSet/>
      <dgm:spPr/>
      <dgm:t>
        <a:bodyPr/>
        <a:lstStyle/>
        <a:p>
          <a:endParaRPr lang="lt-LT"/>
        </a:p>
      </dgm:t>
    </dgm:pt>
    <dgm:pt modelId="{8D2A20DB-A70E-47D6-8162-3C12FAAC5C17}" type="sibTrans" cxnId="{864153A9-9298-4BBC-B4D1-5DC1CFFD20D9}">
      <dgm:prSet/>
      <dgm:spPr/>
      <dgm:t>
        <a:bodyPr/>
        <a:lstStyle/>
        <a:p>
          <a:endParaRPr lang="lt-LT"/>
        </a:p>
      </dgm:t>
    </dgm:pt>
    <dgm:pt modelId="{F005E98D-6326-4D55-9F33-1E00FC535E17}" type="pres">
      <dgm:prSet presAssocID="{2B1527E3-C4C1-4568-A052-F9CAE90A77A4}" presName="Name0" presStyleCnt="0">
        <dgm:presLayoutVars>
          <dgm:dir/>
          <dgm:resizeHandles val="exact"/>
        </dgm:presLayoutVars>
      </dgm:prSet>
      <dgm:spPr/>
    </dgm:pt>
    <dgm:pt modelId="{595768FB-E863-4900-8515-0D4F1513B6E5}" type="pres">
      <dgm:prSet presAssocID="{C5FE0314-D9FB-45AD-A0F8-2A1811ED7A59}" presName="composite" presStyleCnt="0"/>
      <dgm:spPr/>
    </dgm:pt>
    <dgm:pt modelId="{B8C75B6C-2FB5-4EA2-AF54-830607F84693}" type="pres">
      <dgm:prSet presAssocID="{C5FE0314-D9FB-45AD-A0F8-2A1811ED7A59}" presName="imagSh" presStyleLbl="bgImgPlace1" presStyleIdx="0" presStyleCnt="4" custLinFactNeighborX="5257" custLinFactNeighborY="-210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A1B6BD55-E79D-4336-BB2D-01026FCB1820}" type="pres">
      <dgm:prSet presAssocID="{C5FE0314-D9FB-45AD-A0F8-2A1811ED7A59}" presName="txNode" presStyleLbl="node1" presStyleIdx="0" presStyleCnt="4">
        <dgm:presLayoutVars>
          <dgm:bulletEnabled val="1"/>
        </dgm:presLayoutVars>
      </dgm:prSet>
      <dgm:spPr/>
    </dgm:pt>
    <dgm:pt modelId="{B76DFACB-47F5-4F83-A257-8919C66C95AF}" type="pres">
      <dgm:prSet presAssocID="{03B57D49-F70E-4964-8050-AF1814A2CC74}" presName="sibTrans" presStyleLbl="sibTrans2D1" presStyleIdx="0" presStyleCnt="3"/>
      <dgm:spPr/>
    </dgm:pt>
    <dgm:pt modelId="{86A80368-6DCF-49CF-A123-530A6BEDB0FA}" type="pres">
      <dgm:prSet presAssocID="{03B57D49-F70E-4964-8050-AF1814A2CC74}" presName="connTx" presStyleLbl="sibTrans2D1" presStyleIdx="0" presStyleCnt="3"/>
      <dgm:spPr/>
    </dgm:pt>
    <dgm:pt modelId="{BFA37C8A-AFD3-415B-96D7-41112EE89F6A}" type="pres">
      <dgm:prSet presAssocID="{7D574B56-9183-4648-B904-A3A9DBCF1D2B}" presName="composite" presStyleCnt="0"/>
      <dgm:spPr/>
    </dgm:pt>
    <dgm:pt modelId="{76DB739E-DBBA-46C9-97DB-A79C82C8E081}" type="pres">
      <dgm:prSet presAssocID="{7D574B56-9183-4648-B904-A3A9DBCF1D2B}" presName="imagSh" presStyleLbl="bgImgPlace1" presStyleIdx="1" presStyleCnt="4" custScaleX="124548" custLinFactNeighborX="-6309" custLinFactNeighborY="-2523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57B6A723-5846-43A4-9F40-972DA8D1D6E6}" type="pres">
      <dgm:prSet presAssocID="{7D574B56-9183-4648-B904-A3A9DBCF1D2B}" presName="txNode" presStyleLbl="node1" presStyleIdx="1" presStyleCnt="4">
        <dgm:presLayoutVars>
          <dgm:bulletEnabled val="1"/>
        </dgm:presLayoutVars>
      </dgm:prSet>
      <dgm:spPr/>
    </dgm:pt>
    <dgm:pt modelId="{E1A7FFCC-BB6F-434D-9868-DC0DF442BE20}" type="pres">
      <dgm:prSet presAssocID="{69439F37-D67F-4D5E-B6ED-B56C3A6C98B8}" presName="sibTrans" presStyleLbl="sibTrans2D1" presStyleIdx="1" presStyleCnt="3"/>
      <dgm:spPr/>
    </dgm:pt>
    <dgm:pt modelId="{2D0974A8-3CFD-4030-A4B4-AE8172279793}" type="pres">
      <dgm:prSet presAssocID="{69439F37-D67F-4D5E-B6ED-B56C3A6C98B8}" presName="connTx" presStyleLbl="sibTrans2D1" presStyleIdx="1" presStyleCnt="3"/>
      <dgm:spPr/>
    </dgm:pt>
    <dgm:pt modelId="{C1415B73-C7FD-4DB3-BFD0-C2B9B73E9EB5}" type="pres">
      <dgm:prSet presAssocID="{BCA62770-6324-4AB1-B6F0-809FC8C9DB90}" presName="composite" presStyleCnt="0"/>
      <dgm:spPr/>
    </dgm:pt>
    <dgm:pt modelId="{E0D99720-DE28-4552-BF0B-F842012ACD11}" type="pres">
      <dgm:prSet presAssocID="{BCA62770-6324-4AB1-B6F0-809FC8C9DB90}" presName="imagSh" presStyleLbl="bgImgPlace1" presStyleIdx="2" presStyleCnt="4" custLinFactNeighborX="-5783" custLinFactNeighborY="-27863"/>
      <dgm:spPr>
        <a:blipFill>
          <a:blip xmlns:r="http://schemas.openxmlformats.org/officeDocument/2006/relationships" r:embed="rId3"/>
          <a:srcRect/>
          <a:stretch>
            <a:fillRect l="-33000" r="-33000"/>
          </a:stretch>
        </a:blipFill>
      </dgm:spPr>
    </dgm:pt>
    <dgm:pt modelId="{B0FE8C21-9614-4740-A395-A57DB11FAA6D}" type="pres">
      <dgm:prSet presAssocID="{BCA62770-6324-4AB1-B6F0-809FC8C9DB90}" presName="txNode" presStyleLbl="node1" presStyleIdx="2" presStyleCnt="4">
        <dgm:presLayoutVars>
          <dgm:bulletEnabled val="1"/>
        </dgm:presLayoutVars>
      </dgm:prSet>
      <dgm:spPr/>
    </dgm:pt>
    <dgm:pt modelId="{50908A51-9920-4DF2-B553-B63B021F21AA}" type="pres">
      <dgm:prSet presAssocID="{18FA202C-4C93-4F18-9497-20D1B5734E5A}" presName="sibTrans" presStyleLbl="sibTrans2D1" presStyleIdx="2" presStyleCnt="3"/>
      <dgm:spPr/>
    </dgm:pt>
    <dgm:pt modelId="{228C98A3-C55D-41DC-A23D-9BF580B82A4E}" type="pres">
      <dgm:prSet presAssocID="{18FA202C-4C93-4F18-9497-20D1B5734E5A}" presName="connTx" presStyleLbl="sibTrans2D1" presStyleIdx="2" presStyleCnt="3"/>
      <dgm:spPr/>
    </dgm:pt>
    <dgm:pt modelId="{BDC825F6-AFFF-48DA-9267-47D4E549951B}" type="pres">
      <dgm:prSet presAssocID="{FEC6F9FA-88B3-4D00-B385-A0A66C7CEA97}" presName="composite" presStyleCnt="0"/>
      <dgm:spPr/>
    </dgm:pt>
    <dgm:pt modelId="{AE6D37FC-8CDF-4BFB-BC8E-70FBA192EF00}" type="pres">
      <dgm:prSet presAssocID="{FEC6F9FA-88B3-4D00-B385-A0A66C7CEA97}" presName="imagSh" presStyleLbl="bgImgPlace1" presStyleIdx="3" presStyleCnt="4" custScaleX="117786" custLinFactNeighborX="-3174" custLinFactNeighborY="-22727"/>
      <dgm:spPr>
        <a:blipFill>
          <a:blip xmlns:r="http://schemas.openxmlformats.org/officeDocument/2006/relationships" r:embed="rId4"/>
          <a:srcRect/>
          <a:stretch>
            <a:fillRect l="-23000" r="-23000"/>
          </a:stretch>
        </a:blipFill>
      </dgm:spPr>
    </dgm:pt>
    <dgm:pt modelId="{D050B53A-0DB3-4CD2-A935-B5412B21EB15}" type="pres">
      <dgm:prSet presAssocID="{FEC6F9FA-88B3-4D00-B385-A0A66C7CEA97}" presName="txNode" presStyleLbl="node1" presStyleIdx="3" presStyleCnt="4">
        <dgm:presLayoutVars>
          <dgm:bulletEnabled val="1"/>
        </dgm:presLayoutVars>
      </dgm:prSet>
      <dgm:spPr/>
    </dgm:pt>
  </dgm:ptLst>
  <dgm:cxnLst>
    <dgm:cxn modelId="{959ED501-5C4B-4ED4-A8C2-1018A76BFDA9}" type="presOf" srcId="{FEC6F9FA-88B3-4D00-B385-A0A66C7CEA97}" destId="{D050B53A-0DB3-4CD2-A935-B5412B21EB15}" srcOrd="0" destOrd="0" presId="urn:microsoft.com/office/officeart/2005/8/layout/hProcess10"/>
    <dgm:cxn modelId="{1A2FB912-959E-4D11-B372-ADC0BBC17442}" type="presOf" srcId="{7D574B56-9183-4648-B904-A3A9DBCF1D2B}" destId="{57B6A723-5846-43A4-9F40-972DA8D1D6E6}" srcOrd="0" destOrd="0" presId="urn:microsoft.com/office/officeart/2005/8/layout/hProcess10"/>
    <dgm:cxn modelId="{73CFE02A-B5ED-45EB-81B2-00719ED824F2}" type="presOf" srcId="{69439F37-D67F-4D5E-B6ED-B56C3A6C98B8}" destId="{2D0974A8-3CFD-4030-A4B4-AE8172279793}" srcOrd="1" destOrd="0" presId="urn:microsoft.com/office/officeart/2005/8/layout/hProcess10"/>
    <dgm:cxn modelId="{F107432F-784F-49D6-953F-83E1CEB7B710}" srcId="{2B1527E3-C4C1-4568-A052-F9CAE90A77A4}" destId="{BCA62770-6324-4AB1-B6F0-809FC8C9DB90}" srcOrd="2" destOrd="0" parTransId="{164C91A1-5E64-41E7-9CBC-035B63E465B8}" sibTransId="{18FA202C-4C93-4F18-9497-20D1B5734E5A}"/>
    <dgm:cxn modelId="{3A719F38-B261-488C-983D-728528A2A18E}" type="presOf" srcId="{18FA202C-4C93-4F18-9497-20D1B5734E5A}" destId="{50908A51-9920-4DF2-B553-B63B021F21AA}" srcOrd="0" destOrd="0" presId="urn:microsoft.com/office/officeart/2005/8/layout/hProcess10"/>
    <dgm:cxn modelId="{359E7F3F-228E-4CF6-878D-93CFD46FC7DC}" type="presOf" srcId="{03B57D49-F70E-4964-8050-AF1814A2CC74}" destId="{86A80368-6DCF-49CF-A123-530A6BEDB0FA}" srcOrd="1" destOrd="0" presId="urn:microsoft.com/office/officeart/2005/8/layout/hProcess10"/>
    <dgm:cxn modelId="{4F0CA941-EEFA-4965-A39D-D3DC5FA79167}" srcId="{2B1527E3-C4C1-4568-A052-F9CAE90A77A4}" destId="{7D574B56-9183-4648-B904-A3A9DBCF1D2B}" srcOrd="1" destOrd="0" parTransId="{31152A8A-B979-4A47-BDED-BA11D7C9C12E}" sibTransId="{69439F37-D67F-4D5E-B6ED-B56C3A6C98B8}"/>
    <dgm:cxn modelId="{5EEB6A6D-A45A-459A-9676-8015D5D5C7E1}" type="presOf" srcId="{BCA62770-6324-4AB1-B6F0-809FC8C9DB90}" destId="{B0FE8C21-9614-4740-A395-A57DB11FAA6D}" srcOrd="0" destOrd="0" presId="urn:microsoft.com/office/officeart/2005/8/layout/hProcess10"/>
    <dgm:cxn modelId="{A38B5E55-1E99-409C-9912-C438C09547C4}" type="presOf" srcId="{69439F37-D67F-4D5E-B6ED-B56C3A6C98B8}" destId="{E1A7FFCC-BB6F-434D-9868-DC0DF442BE20}" srcOrd="0" destOrd="0" presId="urn:microsoft.com/office/officeart/2005/8/layout/hProcess10"/>
    <dgm:cxn modelId="{864153A9-9298-4BBC-B4D1-5DC1CFFD20D9}" srcId="{2B1527E3-C4C1-4568-A052-F9CAE90A77A4}" destId="{FEC6F9FA-88B3-4D00-B385-A0A66C7CEA97}" srcOrd="3" destOrd="0" parTransId="{487C4442-C59F-4D8F-81AA-EABC2045F67B}" sibTransId="{8D2A20DB-A70E-47D6-8162-3C12FAAC5C17}"/>
    <dgm:cxn modelId="{9CC1ECAF-5BFB-4187-A74D-260AB4185C8C}" type="presOf" srcId="{18FA202C-4C93-4F18-9497-20D1B5734E5A}" destId="{228C98A3-C55D-41DC-A23D-9BF580B82A4E}" srcOrd="1" destOrd="0" presId="urn:microsoft.com/office/officeart/2005/8/layout/hProcess10"/>
    <dgm:cxn modelId="{3366A9B7-9D3F-4818-A9D0-60239FB04C78}" type="presOf" srcId="{03B57D49-F70E-4964-8050-AF1814A2CC74}" destId="{B76DFACB-47F5-4F83-A257-8919C66C95AF}" srcOrd="0" destOrd="0" presId="urn:microsoft.com/office/officeart/2005/8/layout/hProcess10"/>
    <dgm:cxn modelId="{D51C36D5-A3ED-4B3E-A281-27AABA544B5F}" srcId="{2B1527E3-C4C1-4568-A052-F9CAE90A77A4}" destId="{C5FE0314-D9FB-45AD-A0F8-2A1811ED7A59}" srcOrd="0" destOrd="0" parTransId="{E33341E0-6D03-4E2D-9FE8-2EB42EB17F4D}" sibTransId="{03B57D49-F70E-4964-8050-AF1814A2CC74}"/>
    <dgm:cxn modelId="{0B0029DA-9A04-4AA7-A80E-441AB4168284}" type="presOf" srcId="{2B1527E3-C4C1-4568-A052-F9CAE90A77A4}" destId="{F005E98D-6326-4D55-9F33-1E00FC535E17}" srcOrd="0" destOrd="0" presId="urn:microsoft.com/office/officeart/2005/8/layout/hProcess10"/>
    <dgm:cxn modelId="{C54525F8-8194-49AA-8C61-2B97AF1A3D3B}" type="presOf" srcId="{C5FE0314-D9FB-45AD-A0F8-2A1811ED7A59}" destId="{A1B6BD55-E79D-4336-BB2D-01026FCB1820}" srcOrd="0" destOrd="0" presId="urn:microsoft.com/office/officeart/2005/8/layout/hProcess10"/>
    <dgm:cxn modelId="{2F446E1F-B987-43DB-8441-E93A8632C188}" type="presParOf" srcId="{F005E98D-6326-4D55-9F33-1E00FC535E17}" destId="{595768FB-E863-4900-8515-0D4F1513B6E5}" srcOrd="0" destOrd="0" presId="urn:microsoft.com/office/officeart/2005/8/layout/hProcess10"/>
    <dgm:cxn modelId="{72F4A624-68B1-41A8-8DD9-F96134BA0AAF}" type="presParOf" srcId="{595768FB-E863-4900-8515-0D4F1513B6E5}" destId="{B8C75B6C-2FB5-4EA2-AF54-830607F84693}" srcOrd="0" destOrd="0" presId="urn:microsoft.com/office/officeart/2005/8/layout/hProcess10"/>
    <dgm:cxn modelId="{907E589B-94C9-43B0-9CEF-75C6378416A6}" type="presParOf" srcId="{595768FB-E863-4900-8515-0D4F1513B6E5}" destId="{A1B6BD55-E79D-4336-BB2D-01026FCB1820}" srcOrd="1" destOrd="0" presId="urn:microsoft.com/office/officeart/2005/8/layout/hProcess10"/>
    <dgm:cxn modelId="{F7769C45-96A5-4D3F-89DB-3B0FF336E53C}" type="presParOf" srcId="{F005E98D-6326-4D55-9F33-1E00FC535E17}" destId="{B76DFACB-47F5-4F83-A257-8919C66C95AF}" srcOrd="1" destOrd="0" presId="urn:microsoft.com/office/officeart/2005/8/layout/hProcess10"/>
    <dgm:cxn modelId="{0AD2C163-74E7-4AB0-B728-609599D630D4}" type="presParOf" srcId="{B76DFACB-47F5-4F83-A257-8919C66C95AF}" destId="{86A80368-6DCF-49CF-A123-530A6BEDB0FA}" srcOrd="0" destOrd="0" presId="urn:microsoft.com/office/officeart/2005/8/layout/hProcess10"/>
    <dgm:cxn modelId="{88642104-DC80-4540-BC4E-0CCCF89E963F}" type="presParOf" srcId="{F005E98D-6326-4D55-9F33-1E00FC535E17}" destId="{BFA37C8A-AFD3-415B-96D7-41112EE89F6A}" srcOrd="2" destOrd="0" presId="urn:microsoft.com/office/officeart/2005/8/layout/hProcess10"/>
    <dgm:cxn modelId="{0D53C18A-E361-4D90-A866-19B48C43CA9A}" type="presParOf" srcId="{BFA37C8A-AFD3-415B-96D7-41112EE89F6A}" destId="{76DB739E-DBBA-46C9-97DB-A79C82C8E081}" srcOrd="0" destOrd="0" presId="urn:microsoft.com/office/officeart/2005/8/layout/hProcess10"/>
    <dgm:cxn modelId="{E12D7BF8-4194-49C1-A0AF-82803F99102B}" type="presParOf" srcId="{BFA37C8A-AFD3-415B-96D7-41112EE89F6A}" destId="{57B6A723-5846-43A4-9F40-972DA8D1D6E6}" srcOrd="1" destOrd="0" presId="urn:microsoft.com/office/officeart/2005/8/layout/hProcess10"/>
    <dgm:cxn modelId="{9055240A-7F83-4D2D-AF5D-4F20F4CF53BC}" type="presParOf" srcId="{F005E98D-6326-4D55-9F33-1E00FC535E17}" destId="{E1A7FFCC-BB6F-434D-9868-DC0DF442BE20}" srcOrd="3" destOrd="0" presId="urn:microsoft.com/office/officeart/2005/8/layout/hProcess10"/>
    <dgm:cxn modelId="{7DFFC719-B8F9-4067-BF1B-0C2AF568DC1E}" type="presParOf" srcId="{E1A7FFCC-BB6F-434D-9868-DC0DF442BE20}" destId="{2D0974A8-3CFD-4030-A4B4-AE8172279793}" srcOrd="0" destOrd="0" presId="urn:microsoft.com/office/officeart/2005/8/layout/hProcess10"/>
    <dgm:cxn modelId="{DD05819A-512A-455D-91DA-86517B2F560B}" type="presParOf" srcId="{F005E98D-6326-4D55-9F33-1E00FC535E17}" destId="{C1415B73-C7FD-4DB3-BFD0-C2B9B73E9EB5}" srcOrd="4" destOrd="0" presId="urn:microsoft.com/office/officeart/2005/8/layout/hProcess10"/>
    <dgm:cxn modelId="{0B216E3C-0234-4863-8FB3-88382F2E0E63}" type="presParOf" srcId="{C1415B73-C7FD-4DB3-BFD0-C2B9B73E9EB5}" destId="{E0D99720-DE28-4552-BF0B-F842012ACD11}" srcOrd="0" destOrd="0" presId="urn:microsoft.com/office/officeart/2005/8/layout/hProcess10"/>
    <dgm:cxn modelId="{0CC09229-3BE4-494E-9060-DDA8ACAC64F1}" type="presParOf" srcId="{C1415B73-C7FD-4DB3-BFD0-C2B9B73E9EB5}" destId="{B0FE8C21-9614-4740-A395-A57DB11FAA6D}" srcOrd="1" destOrd="0" presId="urn:microsoft.com/office/officeart/2005/8/layout/hProcess10"/>
    <dgm:cxn modelId="{663A2674-D5A1-465E-A488-6322E3BDB716}" type="presParOf" srcId="{F005E98D-6326-4D55-9F33-1E00FC535E17}" destId="{50908A51-9920-4DF2-B553-B63B021F21AA}" srcOrd="5" destOrd="0" presId="urn:microsoft.com/office/officeart/2005/8/layout/hProcess10"/>
    <dgm:cxn modelId="{3D018B31-7FAF-4C55-A283-B3B3B4202913}" type="presParOf" srcId="{50908A51-9920-4DF2-B553-B63B021F21AA}" destId="{228C98A3-C55D-41DC-A23D-9BF580B82A4E}" srcOrd="0" destOrd="0" presId="urn:microsoft.com/office/officeart/2005/8/layout/hProcess10"/>
    <dgm:cxn modelId="{8A1E5703-5B96-41AB-98C5-D48F308AE4AE}" type="presParOf" srcId="{F005E98D-6326-4D55-9F33-1E00FC535E17}" destId="{BDC825F6-AFFF-48DA-9267-47D4E549951B}" srcOrd="6" destOrd="0" presId="urn:microsoft.com/office/officeart/2005/8/layout/hProcess10"/>
    <dgm:cxn modelId="{E786F4C6-3956-4D60-BEBE-351C010474BA}" type="presParOf" srcId="{BDC825F6-AFFF-48DA-9267-47D4E549951B}" destId="{AE6D37FC-8CDF-4BFB-BC8E-70FBA192EF00}" srcOrd="0" destOrd="0" presId="urn:microsoft.com/office/officeart/2005/8/layout/hProcess10"/>
    <dgm:cxn modelId="{0B2B83CA-47BD-42DD-8C17-B23DB0A655C2}" type="presParOf" srcId="{BDC825F6-AFFF-48DA-9267-47D4E549951B}" destId="{D050B53A-0DB3-4CD2-A935-B5412B21EB1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A6C94-BA06-4A77-85A4-83E4E39F0332}" type="doc">
      <dgm:prSet loTypeId="urn:microsoft.com/office/officeart/2005/8/layout/target3" loCatId="relationship" qsTypeId="urn:microsoft.com/office/officeart/2005/8/quickstyle/3d3" qsCatId="3D" csTypeId="urn:microsoft.com/office/officeart/2005/8/colors/colorful4" csCatId="colorful"/>
      <dgm:spPr/>
      <dgm:t>
        <a:bodyPr/>
        <a:lstStyle/>
        <a:p>
          <a:endParaRPr lang="lt-LT"/>
        </a:p>
      </dgm:t>
    </dgm:pt>
    <dgm:pt modelId="{EC59FDDA-6CD4-4F1C-8841-BAEB5C3BAB53}">
      <dgm:prSet/>
      <dgm:spPr/>
      <dgm:t>
        <a:bodyPr/>
        <a:lstStyle/>
        <a:p>
          <a:r>
            <a:rPr lang="lt-LT" b="1"/>
            <a:t>Istoriniu įvykiu </a:t>
          </a:r>
          <a:r>
            <a:rPr lang="lt-LT"/>
            <a:t>laikomi</a:t>
          </a:r>
          <a:r>
            <a:rPr lang="lt-LT" b="1"/>
            <a:t> </a:t>
          </a:r>
          <a:r>
            <a:rPr lang="lt-LT"/>
            <a:t>tik tie </a:t>
          </a:r>
          <a:r>
            <a:rPr lang="lt-LT" b="1"/>
            <a:t>veiksmai</a:t>
          </a:r>
          <a:r>
            <a:rPr lang="lt-LT"/>
            <a:t>, kurie </a:t>
          </a:r>
          <a:r>
            <a:rPr lang="lt-LT" b="1"/>
            <a:t>turėjo</a:t>
          </a:r>
          <a:r>
            <a:rPr lang="lt-LT"/>
            <a:t> </a:t>
          </a:r>
          <a:r>
            <a:rPr lang="lt-LT" b="1"/>
            <a:t>didelę reikšmę žmonėms. </a:t>
          </a:r>
          <a:endParaRPr lang="lt-LT"/>
        </a:p>
      </dgm:t>
    </dgm:pt>
    <dgm:pt modelId="{9A366919-4D93-4F9C-A006-5324FDEC117B}" type="parTrans" cxnId="{FBA787FB-611C-4D64-9ED0-AAAD920A51B9}">
      <dgm:prSet/>
      <dgm:spPr/>
      <dgm:t>
        <a:bodyPr/>
        <a:lstStyle/>
        <a:p>
          <a:endParaRPr lang="lt-LT"/>
        </a:p>
      </dgm:t>
    </dgm:pt>
    <dgm:pt modelId="{FD134551-1FAF-4162-A702-0B46E8B1A8BF}" type="sibTrans" cxnId="{FBA787FB-611C-4D64-9ED0-AAAD920A51B9}">
      <dgm:prSet/>
      <dgm:spPr/>
      <dgm:t>
        <a:bodyPr/>
        <a:lstStyle/>
        <a:p>
          <a:endParaRPr lang="lt-LT"/>
        </a:p>
      </dgm:t>
    </dgm:pt>
    <dgm:pt modelId="{6AAC8FAD-5D57-4DE8-B2B4-5FAC8233B206}">
      <dgm:prSet/>
      <dgm:spPr/>
      <dgm:t>
        <a:bodyPr/>
        <a:lstStyle/>
        <a:p>
          <a:r>
            <a:rPr lang="lt-LT" dirty="0"/>
            <a:t>Istorinis įvykis yra reikšmingas, jeigu jis </a:t>
          </a:r>
          <a:r>
            <a:rPr lang="lt-LT" b="1" dirty="0"/>
            <a:t>daro įtaką pagrindiniams žmogaus gyvenimo sandams</a:t>
          </a:r>
          <a:r>
            <a:rPr lang="lt-LT" dirty="0"/>
            <a:t>, tokiems kaip kalba, kultūra, politinė organizacija, ekonominė organizacija, klasinė struktūra, šeima, darbo pobūdis ir t.t.</a:t>
          </a:r>
        </a:p>
      </dgm:t>
    </dgm:pt>
    <dgm:pt modelId="{CBF9CB7D-552B-40AD-A61A-437660DBCF61}" type="parTrans" cxnId="{1D0A6EAB-999C-417C-B7B3-AB5D761276CD}">
      <dgm:prSet/>
      <dgm:spPr/>
      <dgm:t>
        <a:bodyPr/>
        <a:lstStyle/>
        <a:p>
          <a:endParaRPr lang="lt-LT"/>
        </a:p>
      </dgm:t>
    </dgm:pt>
    <dgm:pt modelId="{EA9EDF50-E35A-41D0-9A12-A133CA583932}" type="sibTrans" cxnId="{1D0A6EAB-999C-417C-B7B3-AB5D761276CD}">
      <dgm:prSet/>
      <dgm:spPr/>
      <dgm:t>
        <a:bodyPr/>
        <a:lstStyle/>
        <a:p>
          <a:endParaRPr lang="lt-LT"/>
        </a:p>
      </dgm:t>
    </dgm:pt>
    <dgm:pt modelId="{C0E9F6AE-B5C3-4691-878D-1638B911F65D}">
      <dgm:prSet/>
      <dgm:spPr/>
      <dgm:t>
        <a:bodyPr/>
        <a:lstStyle/>
        <a:p>
          <a:r>
            <a:rPr lang="lt-LT" dirty="0"/>
            <a:t>Regis, būtent tai ir yra </a:t>
          </a:r>
          <a:r>
            <a:rPr lang="lt-LT" b="1" dirty="0"/>
            <a:t>pagrindinė praeities tyrinėjimo prasmė</a:t>
          </a:r>
          <a:r>
            <a:rPr lang="lt-LT" dirty="0"/>
            <a:t>, kaip ją </a:t>
          </a:r>
          <a:r>
            <a:rPr lang="lt-LT" b="1" dirty="0"/>
            <a:t>suvokia istoriografija: </a:t>
          </a:r>
          <a:r>
            <a:rPr lang="lt-LT" dirty="0"/>
            <a:t>apčiuopti ir atskleisti skaitytojams iškilių praeities įvykių reikšmę. </a:t>
          </a:r>
        </a:p>
      </dgm:t>
    </dgm:pt>
    <dgm:pt modelId="{8BC6D50A-A962-4837-8A3C-C14E3AB2512D}" type="parTrans" cxnId="{98CED10F-4DA2-47D0-911C-058B1F82D489}">
      <dgm:prSet/>
      <dgm:spPr/>
      <dgm:t>
        <a:bodyPr/>
        <a:lstStyle/>
        <a:p>
          <a:endParaRPr lang="lt-LT"/>
        </a:p>
      </dgm:t>
    </dgm:pt>
    <dgm:pt modelId="{62E214AE-9121-4C94-9988-265F82CE0EFC}" type="sibTrans" cxnId="{98CED10F-4DA2-47D0-911C-058B1F82D489}">
      <dgm:prSet/>
      <dgm:spPr/>
      <dgm:t>
        <a:bodyPr/>
        <a:lstStyle/>
        <a:p>
          <a:endParaRPr lang="lt-LT"/>
        </a:p>
      </dgm:t>
    </dgm:pt>
    <dgm:pt modelId="{D1ECEE0E-F8A4-4771-AC83-8C34BA40A9A9}" type="pres">
      <dgm:prSet presAssocID="{2D5A6C94-BA06-4A77-85A4-83E4E39F033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A632D56-5F47-498B-BB66-E1D6244851DE}" type="pres">
      <dgm:prSet presAssocID="{EC59FDDA-6CD4-4F1C-8841-BAEB5C3BAB53}" presName="circle1" presStyleLbl="node1" presStyleIdx="0" presStyleCnt="3"/>
      <dgm:spPr/>
    </dgm:pt>
    <dgm:pt modelId="{77B31C1D-1487-4561-9DE7-24698E3ABFC4}" type="pres">
      <dgm:prSet presAssocID="{EC59FDDA-6CD4-4F1C-8841-BAEB5C3BAB53}" presName="space" presStyleCnt="0"/>
      <dgm:spPr/>
    </dgm:pt>
    <dgm:pt modelId="{F0CB684D-8334-4421-BD2B-55AB7EC1888A}" type="pres">
      <dgm:prSet presAssocID="{EC59FDDA-6CD4-4F1C-8841-BAEB5C3BAB53}" presName="rect1" presStyleLbl="alignAcc1" presStyleIdx="0" presStyleCnt="3"/>
      <dgm:spPr/>
    </dgm:pt>
    <dgm:pt modelId="{E4012C46-64FF-46CB-9924-E6C376A9866C}" type="pres">
      <dgm:prSet presAssocID="{6AAC8FAD-5D57-4DE8-B2B4-5FAC8233B206}" presName="vertSpace2" presStyleLbl="node1" presStyleIdx="0" presStyleCnt="3"/>
      <dgm:spPr/>
    </dgm:pt>
    <dgm:pt modelId="{D57B5ABB-82C6-420A-B2A4-FBB3CF48573C}" type="pres">
      <dgm:prSet presAssocID="{6AAC8FAD-5D57-4DE8-B2B4-5FAC8233B206}" presName="circle2" presStyleLbl="node1" presStyleIdx="1" presStyleCnt="3"/>
      <dgm:spPr/>
    </dgm:pt>
    <dgm:pt modelId="{E88947EC-FAF0-4EFC-8FC9-A63EDC886A6F}" type="pres">
      <dgm:prSet presAssocID="{6AAC8FAD-5D57-4DE8-B2B4-5FAC8233B206}" presName="rect2" presStyleLbl="alignAcc1" presStyleIdx="1" presStyleCnt="3"/>
      <dgm:spPr/>
    </dgm:pt>
    <dgm:pt modelId="{F6245FC7-E1A6-4886-898B-95B96BF43725}" type="pres">
      <dgm:prSet presAssocID="{C0E9F6AE-B5C3-4691-878D-1638B911F65D}" presName="vertSpace3" presStyleLbl="node1" presStyleIdx="1" presStyleCnt="3"/>
      <dgm:spPr/>
    </dgm:pt>
    <dgm:pt modelId="{B6914F82-7AA7-4CFB-A415-090974D6EFE0}" type="pres">
      <dgm:prSet presAssocID="{C0E9F6AE-B5C3-4691-878D-1638B911F65D}" presName="circle3" presStyleLbl="node1" presStyleIdx="2" presStyleCnt="3"/>
      <dgm:spPr/>
    </dgm:pt>
    <dgm:pt modelId="{076BA9E3-0182-4E0E-A4C5-6E4907784F40}" type="pres">
      <dgm:prSet presAssocID="{C0E9F6AE-B5C3-4691-878D-1638B911F65D}" presName="rect3" presStyleLbl="alignAcc1" presStyleIdx="2" presStyleCnt="3"/>
      <dgm:spPr/>
    </dgm:pt>
    <dgm:pt modelId="{9490377B-03F1-4C85-ACE0-4A448CD3F512}" type="pres">
      <dgm:prSet presAssocID="{EC59FDDA-6CD4-4F1C-8841-BAEB5C3BAB53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D3FA9D20-CC9B-49CD-8ECD-880E6D041E8A}" type="pres">
      <dgm:prSet presAssocID="{6AAC8FAD-5D57-4DE8-B2B4-5FAC8233B206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80AD5D17-857D-4115-BCC7-9456FC886AA3}" type="pres">
      <dgm:prSet presAssocID="{C0E9F6AE-B5C3-4691-878D-1638B911F65D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8CED10F-4DA2-47D0-911C-058B1F82D489}" srcId="{2D5A6C94-BA06-4A77-85A4-83E4E39F0332}" destId="{C0E9F6AE-B5C3-4691-878D-1638B911F65D}" srcOrd="2" destOrd="0" parTransId="{8BC6D50A-A962-4837-8A3C-C14E3AB2512D}" sibTransId="{62E214AE-9121-4C94-9988-265F82CE0EFC}"/>
    <dgm:cxn modelId="{A2BD9126-99C8-451D-AA5A-2CACB5F50A37}" type="presOf" srcId="{C0E9F6AE-B5C3-4691-878D-1638B911F65D}" destId="{076BA9E3-0182-4E0E-A4C5-6E4907784F40}" srcOrd="0" destOrd="0" presId="urn:microsoft.com/office/officeart/2005/8/layout/target3"/>
    <dgm:cxn modelId="{934DE429-BD40-4742-A11D-4E4F25E8952E}" type="presOf" srcId="{2D5A6C94-BA06-4A77-85A4-83E4E39F0332}" destId="{D1ECEE0E-F8A4-4771-AC83-8C34BA40A9A9}" srcOrd="0" destOrd="0" presId="urn:microsoft.com/office/officeart/2005/8/layout/target3"/>
    <dgm:cxn modelId="{3C4D8E35-4F4C-41A6-AB92-BD7CDC106AB2}" type="presOf" srcId="{6AAC8FAD-5D57-4DE8-B2B4-5FAC8233B206}" destId="{E88947EC-FAF0-4EFC-8FC9-A63EDC886A6F}" srcOrd="0" destOrd="0" presId="urn:microsoft.com/office/officeart/2005/8/layout/target3"/>
    <dgm:cxn modelId="{7A49F45E-26F4-4F54-B13C-4C1E8048CF73}" type="presOf" srcId="{EC59FDDA-6CD4-4F1C-8841-BAEB5C3BAB53}" destId="{F0CB684D-8334-4421-BD2B-55AB7EC1888A}" srcOrd="0" destOrd="0" presId="urn:microsoft.com/office/officeart/2005/8/layout/target3"/>
    <dgm:cxn modelId="{D0F21274-F02E-4B3B-B143-1B239D00A518}" type="presOf" srcId="{C0E9F6AE-B5C3-4691-878D-1638B911F65D}" destId="{80AD5D17-857D-4115-BCC7-9456FC886AA3}" srcOrd="1" destOrd="0" presId="urn:microsoft.com/office/officeart/2005/8/layout/target3"/>
    <dgm:cxn modelId="{86143493-1484-49A3-99BF-3C4ABFAAD5C5}" type="presOf" srcId="{EC59FDDA-6CD4-4F1C-8841-BAEB5C3BAB53}" destId="{9490377B-03F1-4C85-ACE0-4A448CD3F512}" srcOrd="1" destOrd="0" presId="urn:microsoft.com/office/officeart/2005/8/layout/target3"/>
    <dgm:cxn modelId="{C731EDA1-A091-4CF8-B67D-E90CEEF6D0C1}" type="presOf" srcId="{6AAC8FAD-5D57-4DE8-B2B4-5FAC8233B206}" destId="{D3FA9D20-CC9B-49CD-8ECD-880E6D041E8A}" srcOrd="1" destOrd="0" presId="urn:microsoft.com/office/officeart/2005/8/layout/target3"/>
    <dgm:cxn modelId="{1D0A6EAB-999C-417C-B7B3-AB5D761276CD}" srcId="{2D5A6C94-BA06-4A77-85A4-83E4E39F0332}" destId="{6AAC8FAD-5D57-4DE8-B2B4-5FAC8233B206}" srcOrd="1" destOrd="0" parTransId="{CBF9CB7D-552B-40AD-A61A-437660DBCF61}" sibTransId="{EA9EDF50-E35A-41D0-9A12-A133CA583932}"/>
    <dgm:cxn modelId="{FBA787FB-611C-4D64-9ED0-AAAD920A51B9}" srcId="{2D5A6C94-BA06-4A77-85A4-83E4E39F0332}" destId="{EC59FDDA-6CD4-4F1C-8841-BAEB5C3BAB53}" srcOrd="0" destOrd="0" parTransId="{9A366919-4D93-4F9C-A006-5324FDEC117B}" sibTransId="{FD134551-1FAF-4162-A702-0B46E8B1A8BF}"/>
    <dgm:cxn modelId="{ADCB8B89-6FE8-4302-8E09-D04FC6475035}" type="presParOf" srcId="{D1ECEE0E-F8A4-4771-AC83-8C34BA40A9A9}" destId="{4A632D56-5F47-498B-BB66-E1D6244851DE}" srcOrd="0" destOrd="0" presId="urn:microsoft.com/office/officeart/2005/8/layout/target3"/>
    <dgm:cxn modelId="{1796253D-D7EE-4612-8203-62444B3487BF}" type="presParOf" srcId="{D1ECEE0E-F8A4-4771-AC83-8C34BA40A9A9}" destId="{77B31C1D-1487-4561-9DE7-24698E3ABFC4}" srcOrd="1" destOrd="0" presId="urn:microsoft.com/office/officeart/2005/8/layout/target3"/>
    <dgm:cxn modelId="{6AB80103-328B-46A3-8B98-C12B4629CEB0}" type="presParOf" srcId="{D1ECEE0E-F8A4-4771-AC83-8C34BA40A9A9}" destId="{F0CB684D-8334-4421-BD2B-55AB7EC1888A}" srcOrd="2" destOrd="0" presId="urn:microsoft.com/office/officeart/2005/8/layout/target3"/>
    <dgm:cxn modelId="{64E37D4E-3433-4857-9ECE-839559545899}" type="presParOf" srcId="{D1ECEE0E-F8A4-4771-AC83-8C34BA40A9A9}" destId="{E4012C46-64FF-46CB-9924-E6C376A9866C}" srcOrd="3" destOrd="0" presId="urn:microsoft.com/office/officeart/2005/8/layout/target3"/>
    <dgm:cxn modelId="{8BCA897F-659F-4C3B-BF63-B93DEFAB9340}" type="presParOf" srcId="{D1ECEE0E-F8A4-4771-AC83-8C34BA40A9A9}" destId="{D57B5ABB-82C6-420A-B2A4-FBB3CF48573C}" srcOrd="4" destOrd="0" presId="urn:microsoft.com/office/officeart/2005/8/layout/target3"/>
    <dgm:cxn modelId="{51F43945-7247-4210-A212-9B0589A31A2D}" type="presParOf" srcId="{D1ECEE0E-F8A4-4771-AC83-8C34BA40A9A9}" destId="{E88947EC-FAF0-4EFC-8FC9-A63EDC886A6F}" srcOrd="5" destOrd="0" presId="urn:microsoft.com/office/officeart/2005/8/layout/target3"/>
    <dgm:cxn modelId="{C83023DE-6F22-4B31-9CFF-3CE966B8923C}" type="presParOf" srcId="{D1ECEE0E-F8A4-4771-AC83-8C34BA40A9A9}" destId="{F6245FC7-E1A6-4886-898B-95B96BF43725}" srcOrd="6" destOrd="0" presId="urn:microsoft.com/office/officeart/2005/8/layout/target3"/>
    <dgm:cxn modelId="{534BDC8B-7F85-4BD5-8574-460E52454C1A}" type="presParOf" srcId="{D1ECEE0E-F8A4-4771-AC83-8C34BA40A9A9}" destId="{B6914F82-7AA7-4CFB-A415-090974D6EFE0}" srcOrd="7" destOrd="0" presId="urn:microsoft.com/office/officeart/2005/8/layout/target3"/>
    <dgm:cxn modelId="{EFB2AD70-C403-4C4F-9108-14ADE7F9E0AD}" type="presParOf" srcId="{D1ECEE0E-F8A4-4771-AC83-8C34BA40A9A9}" destId="{076BA9E3-0182-4E0E-A4C5-6E4907784F40}" srcOrd="8" destOrd="0" presId="urn:microsoft.com/office/officeart/2005/8/layout/target3"/>
    <dgm:cxn modelId="{07EFB9A9-A9AA-453F-9DD4-F383B561D284}" type="presParOf" srcId="{D1ECEE0E-F8A4-4771-AC83-8C34BA40A9A9}" destId="{9490377B-03F1-4C85-ACE0-4A448CD3F512}" srcOrd="9" destOrd="0" presId="urn:microsoft.com/office/officeart/2005/8/layout/target3"/>
    <dgm:cxn modelId="{A6C515CB-0DD1-4528-A3AE-7F843123CDD5}" type="presParOf" srcId="{D1ECEE0E-F8A4-4771-AC83-8C34BA40A9A9}" destId="{D3FA9D20-CC9B-49CD-8ECD-880E6D041E8A}" srcOrd="10" destOrd="0" presId="urn:microsoft.com/office/officeart/2005/8/layout/target3"/>
    <dgm:cxn modelId="{B615EA00-2480-4362-A14F-1D88ADC55386}" type="presParOf" srcId="{D1ECEE0E-F8A4-4771-AC83-8C34BA40A9A9}" destId="{80AD5D17-857D-4115-BCC7-9456FC886AA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41B1D7-6222-4827-ABB0-429216012F03}" type="doc">
      <dgm:prSet loTypeId="urn:microsoft.com/office/officeart/2005/8/layout/hProcess10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lt-LT"/>
        </a:p>
      </dgm:t>
    </dgm:pt>
    <dgm:pt modelId="{8EED099E-49EC-418F-B72E-6CC1A1ECF7E9}">
      <dgm:prSet custT="1"/>
      <dgm:spPr/>
      <dgm:t>
        <a:bodyPr/>
        <a:lstStyle/>
        <a:p>
          <a:r>
            <a:rPr lang="lt-LT" sz="2400" dirty="0"/>
            <a:t>Istorikas pasakoja apie reikšmingą  įvykį.</a:t>
          </a:r>
        </a:p>
      </dgm:t>
    </dgm:pt>
    <dgm:pt modelId="{244A0C75-FA8C-4E46-A40D-4E6C0BFACC25}" type="parTrans" cxnId="{BDA93790-F947-430D-ABB5-A859697887E0}">
      <dgm:prSet/>
      <dgm:spPr/>
      <dgm:t>
        <a:bodyPr/>
        <a:lstStyle/>
        <a:p>
          <a:endParaRPr lang="lt-LT"/>
        </a:p>
      </dgm:t>
    </dgm:pt>
    <dgm:pt modelId="{F731C72D-7C7A-49FF-A5C8-D70204FAC171}" type="sibTrans" cxnId="{BDA93790-F947-430D-ABB5-A859697887E0}">
      <dgm:prSet/>
      <dgm:spPr/>
      <dgm:t>
        <a:bodyPr/>
        <a:lstStyle/>
        <a:p>
          <a:endParaRPr lang="lt-LT"/>
        </a:p>
      </dgm:t>
    </dgm:pt>
    <dgm:pt modelId="{7CA49ADD-D6F0-4790-88BB-410FD4B16040}">
      <dgm:prSet custT="1"/>
      <dgm:spPr/>
      <dgm:t>
        <a:bodyPr/>
        <a:lstStyle/>
        <a:p>
          <a:r>
            <a:rPr lang="lt-LT" sz="2000" b="1" i="0" dirty="0">
              <a:solidFill>
                <a:srgbClr val="FF0000"/>
              </a:solidFill>
            </a:rPr>
            <a:t>Svarbu pasidomėti:</a:t>
          </a:r>
        </a:p>
        <a:p>
          <a:r>
            <a:rPr lang="lt-LT" sz="2000" dirty="0"/>
            <a:t>ką žinojo Simonas Daukantas  apie Lietuvos krikšto aplinkybes ?</a:t>
          </a:r>
        </a:p>
      </dgm:t>
    </dgm:pt>
    <dgm:pt modelId="{603F1C56-140A-4494-A814-762B8797638B}" type="parTrans" cxnId="{686B8F87-E28E-4DB0-B9AB-6FDEDFB633DC}">
      <dgm:prSet/>
      <dgm:spPr/>
      <dgm:t>
        <a:bodyPr/>
        <a:lstStyle/>
        <a:p>
          <a:endParaRPr lang="lt-LT"/>
        </a:p>
      </dgm:t>
    </dgm:pt>
    <dgm:pt modelId="{A47002AA-4E3E-4440-856E-81325F496FB7}" type="sibTrans" cxnId="{686B8F87-E28E-4DB0-B9AB-6FDEDFB633DC}">
      <dgm:prSet/>
      <dgm:spPr/>
      <dgm:t>
        <a:bodyPr/>
        <a:lstStyle/>
        <a:p>
          <a:endParaRPr lang="lt-LT"/>
        </a:p>
      </dgm:t>
    </dgm:pt>
    <dgm:pt modelId="{ABFBE8A8-EF32-4474-B86B-89B8A4E4EAA8}">
      <dgm:prSet custT="1"/>
      <dgm:spPr/>
      <dgm:t>
        <a:bodyPr/>
        <a:lstStyle/>
        <a:p>
          <a:r>
            <a:rPr lang="lt-LT" sz="2000" b="1" dirty="0">
              <a:solidFill>
                <a:srgbClr val="FF0000"/>
              </a:solidFill>
            </a:rPr>
            <a:t>Svarbu suprasti: </a:t>
          </a:r>
        </a:p>
        <a:p>
          <a:r>
            <a:rPr lang="lt-LT" sz="2000" dirty="0"/>
            <a:t>kaip veikė Simono Daukanto pažiūras  lietuvių tautinio atgimimo idėjos ?   </a:t>
          </a:r>
        </a:p>
      </dgm:t>
    </dgm:pt>
    <dgm:pt modelId="{30A5D0AC-BA82-42DD-8A52-9677E940414D}" type="parTrans" cxnId="{C2675096-9AE0-47FE-9F43-9042212E278A}">
      <dgm:prSet/>
      <dgm:spPr/>
      <dgm:t>
        <a:bodyPr/>
        <a:lstStyle/>
        <a:p>
          <a:endParaRPr lang="lt-LT"/>
        </a:p>
      </dgm:t>
    </dgm:pt>
    <dgm:pt modelId="{E75E2B2D-A90B-4DB0-8E3D-8CDD6446AEBE}" type="sibTrans" cxnId="{C2675096-9AE0-47FE-9F43-9042212E278A}">
      <dgm:prSet/>
      <dgm:spPr/>
      <dgm:t>
        <a:bodyPr/>
        <a:lstStyle/>
        <a:p>
          <a:endParaRPr lang="lt-LT"/>
        </a:p>
      </dgm:t>
    </dgm:pt>
    <dgm:pt modelId="{762AC998-6479-4A36-A541-DB4818892855}">
      <dgm:prSet/>
      <dgm:spPr/>
      <dgm:t>
        <a:bodyPr/>
        <a:lstStyle/>
        <a:p>
          <a:r>
            <a:rPr lang="lt-LT" dirty="0"/>
            <a:t>Ši perspektyva daro įtaką istorikų rašiniams apie tai, kas vyko ir kodėl vyko, ir lemia, kaip pateikiama šiuolaikiniams skaitytojams. </a:t>
          </a:r>
        </a:p>
      </dgm:t>
    </dgm:pt>
    <dgm:pt modelId="{FA123D9C-3DCC-4F19-964A-15BAE4A64253}" type="parTrans" cxnId="{161A2669-5024-4E29-89F5-5AEE17697D33}">
      <dgm:prSet/>
      <dgm:spPr/>
      <dgm:t>
        <a:bodyPr/>
        <a:lstStyle/>
        <a:p>
          <a:endParaRPr lang="lt-LT"/>
        </a:p>
      </dgm:t>
    </dgm:pt>
    <dgm:pt modelId="{D763E2F0-6C0E-4E3F-822B-4769988088ED}" type="sibTrans" cxnId="{161A2669-5024-4E29-89F5-5AEE17697D33}">
      <dgm:prSet/>
      <dgm:spPr/>
      <dgm:t>
        <a:bodyPr/>
        <a:lstStyle/>
        <a:p>
          <a:endParaRPr lang="lt-LT"/>
        </a:p>
      </dgm:t>
    </dgm:pt>
    <dgm:pt modelId="{2C97D9C7-433D-43FA-B803-448938F2CAA3}" type="pres">
      <dgm:prSet presAssocID="{A341B1D7-6222-4827-ABB0-429216012F03}" presName="Name0" presStyleCnt="0">
        <dgm:presLayoutVars>
          <dgm:dir/>
          <dgm:resizeHandles val="exact"/>
        </dgm:presLayoutVars>
      </dgm:prSet>
      <dgm:spPr/>
    </dgm:pt>
    <dgm:pt modelId="{CEA154CB-26AB-4712-97ED-00B33CA775DF}" type="pres">
      <dgm:prSet presAssocID="{8EED099E-49EC-418F-B72E-6CC1A1ECF7E9}" presName="composite" presStyleCnt="0"/>
      <dgm:spPr/>
    </dgm:pt>
    <dgm:pt modelId="{AD0446A7-C723-47A5-AC7A-90F7E1A2E25F}" type="pres">
      <dgm:prSet presAssocID="{8EED099E-49EC-418F-B72E-6CC1A1ECF7E9}" presName="imagSh" presStyleLbl="bgImgPlace1" presStyleIdx="0" presStyleCnt="4" custScaleX="137480" custScaleY="141732" custLinFactNeighborX="-4741" custLinFactNeighborY="-284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82F02EF0-75BA-4A79-829C-EEFF518180C7}" type="pres">
      <dgm:prSet presAssocID="{8EED099E-49EC-418F-B72E-6CC1A1ECF7E9}" presName="txNode" presStyleLbl="node1" presStyleIdx="0" presStyleCnt="4" custScaleX="135535" custScaleY="120882" custLinFactNeighborX="8541" custLinFactNeighborY="29173">
        <dgm:presLayoutVars>
          <dgm:bulletEnabled val="1"/>
        </dgm:presLayoutVars>
      </dgm:prSet>
      <dgm:spPr/>
    </dgm:pt>
    <dgm:pt modelId="{553FAB11-0F80-4F03-8D9F-FD06182F4E63}" type="pres">
      <dgm:prSet presAssocID="{F731C72D-7C7A-49FF-A5C8-D70204FAC171}" presName="sibTrans" presStyleLbl="sibTrans2D1" presStyleIdx="0" presStyleCnt="3"/>
      <dgm:spPr/>
    </dgm:pt>
    <dgm:pt modelId="{560C1B7D-1966-4625-9FA9-958A5FBB1641}" type="pres">
      <dgm:prSet presAssocID="{F731C72D-7C7A-49FF-A5C8-D70204FAC171}" presName="connTx" presStyleLbl="sibTrans2D1" presStyleIdx="0" presStyleCnt="3"/>
      <dgm:spPr/>
    </dgm:pt>
    <dgm:pt modelId="{1DB3A6DD-303F-4E99-9C80-FB04ECA57B81}" type="pres">
      <dgm:prSet presAssocID="{7CA49ADD-D6F0-4790-88BB-410FD4B16040}" presName="composite" presStyleCnt="0"/>
      <dgm:spPr/>
    </dgm:pt>
    <dgm:pt modelId="{C58E9D9D-C1FB-4F00-8659-75D8E0B86C82}" type="pres">
      <dgm:prSet presAssocID="{7CA49ADD-D6F0-4790-88BB-410FD4B16040}" presName="imagSh" presStyleLbl="bgImgPlace1" presStyleIdx="1" presStyleCnt="4" custAng="21215444" custScaleX="218184" custScaleY="137899" custLinFactNeighborX="-6848" custLinFactNeighborY="-279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A46B771-F7E3-4E94-824A-E10A1843934B}" type="pres">
      <dgm:prSet presAssocID="{7CA49ADD-D6F0-4790-88BB-410FD4B16040}" presName="txNode" presStyleLbl="node1" presStyleIdx="1" presStyleCnt="4" custAng="21074113" custScaleX="153568" custScaleY="127060" custLinFactNeighborX="-14904" custLinFactNeighborY="36769">
        <dgm:presLayoutVars>
          <dgm:bulletEnabled val="1"/>
        </dgm:presLayoutVars>
      </dgm:prSet>
      <dgm:spPr/>
    </dgm:pt>
    <dgm:pt modelId="{236A82BC-8944-4BA9-879E-EC53D651AA3D}" type="pres">
      <dgm:prSet presAssocID="{A47002AA-4E3E-4440-856E-81325F496FB7}" presName="sibTrans" presStyleLbl="sibTrans2D1" presStyleIdx="1" presStyleCnt="3"/>
      <dgm:spPr/>
    </dgm:pt>
    <dgm:pt modelId="{3398D126-11C6-433F-BF67-C745403784FE}" type="pres">
      <dgm:prSet presAssocID="{A47002AA-4E3E-4440-856E-81325F496FB7}" presName="connTx" presStyleLbl="sibTrans2D1" presStyleIdx="1" presStyleCnt="3"/>
      <dgm:spPr/>
    </dgm:pt>
    <dgm:pt modelId="{C6EB09C3-CE38-414A-A585-2B212D147A07}" type="pres">
      <dgm:prSet presAssocID="{ABFBE8A8-EF32-4474-B86B-89B8A4E4EAA8}" presName="composite" presStyleCnt="0"/>
      <dgm:spPr/>
    </dgm:pt>
    <dgm:pt modelId="{0190F161-5D98-41B5-A917-B49EF495616F}" type="pres">
      <dgm:prSet presAssocID="{ABFBE8A8-EF32-4474-B86B-89B8A4E4EAA8}" presName="imagSh" presStyleLbl="bgImgPlace1" presStyleIdx="2" presStyleCnt="4" custScaleX="122384" custScaleY="147116" custLinFactNeighborX="-1079" custLinFactNeighborY="-442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19AF580C-D4CA-4FAD-B101-4F9B476E4DD2}" type="pres">
      <dgm:prSet presAssocID="{ABFBE8A8-EF32-4474-B86B-89B8A4E4EAA8}" presName="txNode" presStyleLbl="node1" presStyleIdx="2" presStyleCnt="4" custAng="686329" custScaleX="163490" custScaleY="131768" custLinFactNeighborX="-7841" custLinFactNeighborY="26609">
        <dgm:presLayoutVars>
          <dgm:bulletEnabled val="1"/>
        </dgm:presLayoutVars>
      </dgm:prSet>
      <dgm:spPr/>
    </dgm:pt>
    <dgm:pt modelId="{F1DA5FF2-94BE-4A3B-A860-170F81FDCB80}" type="pres">
      <dgm:prSet presAssocID="{E75E2B2D-A90B-4DB0-8E3D-8CDD6446AEBE}" presName="sibTrans" presStyleLbl="sibTrans2D1" presStyleIdx="2" presStyleCnt="3"/>
      <dgm:spPr/>
    </dgm:pt>
    <dgm:pt modelId="{6BD9D708-24FE-45E4-A979-0307C64E7BFE}" type="pres">
      <dgm:prSet presAssocID="{E75E2B2D-A90B-4DB0-8E3D-8CDD6446AEBE}" presName="connTx" presStyleLbl="sibTrans2D1" presStyleIdx="2" presStyleCnt="3"/>
      <dgm:spPr/>
    </dgm:pt>
    <dgm:pt modelId="{D77FA2DF-10CA-4506-B9C2-AB72E9A70CCE}" type="pres">
      <dgm:prSet presAssocID="{762AC998-6479-4A36-A541-DB4818892855}" presName="composite" presStyleCnt="0"/>
      <dgm:spPr/>
    </dgm:pt>
    <dgm:pt modelId="{9E094D6B-1DA6-4CA5-87C2-39F1422BCE23}" type="pres">
      <dgm:prSet presAssocID="{762AC998-6479-4A36-A541-DB4818892855}" presName="imagSh" presStyleLbl="bgImgPlace1" presStyleIdx="3" presStyleCnt="4" custAng="20966025" custScaleX="134764" custScaleY="187281" custLinFactNeighborX="11427" custLinFactNeighborY="-39112"/>
      <dgm:spPr>
        <a:blipFill>
          <a:blip xmlns:r="http://schemas.openxmlformats.org/officeDocument/2006/relationships" r:embed="rId4"/>
          <a:srcRect/>
          <a:stretch>
            <a:fillRect t="-5000" b="-5000"/>
          </a:stretch>
        </a:blipFill>
      </dgm:spPr>
    </dgm:pt>
    <dgm:pt modelId="{E46AC4AB-DFE9-4FDF-8E5A-2657B1F2D167}" type="pres">
      <dgm:prSet presAssocID="{762AC998-6479-4A36-A541-DB4818892855}" presName="txNode" presStyleLbl="node1" presStyleIdx="3" presStyleCnt="4" custScaleX="182533" custLinFactNeighborX="-2606" custLinFactNeighborY="51471">
        <dgm:presLayoutVars>
          <dgm:bulletEnabled val="1"/>
        </dgm:presLayoutVars>
      </dgm:prSet>
      <dgm:spPr/>
    </dgm:pt>
  </dgm:ptLst>
  <dgm:cxnLst>
    <dgm:cxn modelId="{37864209-C7C7-4AA5-8F41-6B594BF40EAC}" type="presOf" srcId="{E75E2B2D-A90B-4DB0-8E3D-8CDD6446AEBE}" destId="{F1DA5FF2-94BE-4A3B-A860-170F81FDCB80}" srcOrd="0" destOrd="0" presId="urn:microsoft.com/office/officeart/2005/8/layout/hProcess10"/>
    <dgm:cxn modelId="{6CCF175E-47E0-4983-9AE4-969A36777D56}" type="presOf" srcId="{A47002AA-4E3E-4440-856E-81325F496FB7}" destId="{236A82BC-8944-4BA9-879E-EC53D651AA3D}" srcOrd="0" destOrd="0" presId="urn:microsoft.com/office/officeart/2005/8/layout/hProcess10"/>
    <dgm:cxn modelId="{161A2669-5024-4E29-89F5-5AEE17697D33}" srcId="{A341B1D7-6222-4827-ABB0-429216012F03}" destId="{762AC998-6479-4A36-A541-DB4818892855}" srcOrd="3" destOrd="0" parTransId="{FA123D9C-3DCC-4F19-964A-15BAE4A64253}" sibTransId="{D763E2F0-6C0E-4E3F-822B-4769988088ED}"/>
    <dgm:cxn modelId="{DAB1396C-D60C-4E43-8036-29B8EE06BA96}" type="presOf" srcId="{F731C72D-7C7A-49FF-A5C8-D70204FAC171}" destId="{560C1B7D-1966-4625-9FA9-958A5FBB1641}" srcOrd="1" destOrd="0" presId="urn:microsoft.com/office/officeart/2005/8/layout/hProcess10"/>
    <dgm:cxn modelId="{B3DA9881-B65B-4CE7-B171-AC5885B4F61B}" type="presOf" srcId="{A47002AA-4E3E-4440-856E-81325F496FB7}" destId="{3398D126-11C6-433F-BF67-C745403784FE}" srcOrd="1" destOrd="0" presId="urn:microsoft.com/office/officeart/2005/8/layout/hProcess10"/>
    <dgm:cxn modelId="{686B8F87-E28E-4DB0-B9AB-6FDEDFB633DC}" srcId="{A341B1D7-6222-4827-ABB0-429216012F03}" destId="{7CA49ADD-D6F0-4790-88BB-410FD4B16040}" srcOrd="1" destOrd="0" parTransId="{603F1C56-140A-4494-A814-762B8797638B}" sibTransId="{A47002AA-4E3E-4440-856E-81325F496FB7}"/>
    <dgm:cxn modelId="{EE17178B-6D18-4AE9-A8DB-83CE2288B2A1}" type="presOf" srcId="{762AC998-6479-4A36-A541-DB4818892855}" destId="{E46AC4AB-DFE9-4FDF-8E5A-2657B1F2D167}" srcOrd="0" destOrd="0" presId="urn:microsoft.com/office/officeart/2005/8/layout/hProcess10"/>
    <dgm:cxn modelId="{BDA93790-F947-430D-ABB5-A859697887E0}" srcId="{A341B1D7-6222-4827-ABB0-429216012F03}" destId="{8EED099E-49EC-418F-B72E-6CC1A1ECF7E9}" srcOrd="0" destOrd="0" parTransId="{244A0C75-FA8C-4E46-A40D-4E6C0BFACC25}" sibTransId="{F731C72D-7C7A-49FF-A5C8-D70204FAC171}"/>
    <dgm:cxn modelId="{C2675096-9AE0-47FE-9F43-9042212E278A}" srcId="{A341B1D7-6222-4827-ABB0-429216012F03}" destId="{ABFBE8A8-EF32-4474-B86B-89B8A4E4EAA8}" srcOrd="2" destOrd="0" parTransId="{30A5D0AC-BA82-42DD-8A52-9677E940414D}" sibTransId="{E75E2B2D-A90B-4DB0-8E3D-8CDD6446AEBE}"/>
    <dgm:cxn modelId="{23D5F1BE-481C-4F4C-8E01-987874BC6B1C}" type="presOf" srcId="{8EED099E-49EC-418F-B72E-6CC1A1ECF7E9}" destId="{82F02EF0-75BA-4A79-829C-EEFF518180C7}" srcOrd="0" destOrd="0" presId="urn:microsoft.com/office/officeart/2005/8/layout/hProcess10"/>
    <dgm:cxn modelId="{EC0748C8-1A6E-4CE7-A3FD-F28C52EB0D66}" type="presOf" srcId="{E75E2B2D-A90B-4DB0-8E3D-8CDD6446AEBE}" destId="{6BD9D708-24FE-45E4-A979-0307C64E7BFE}" srcOrd="1" destOrd="0" presId="urn:microsoft.com/office/officeart/2005/8/layout/hProcess10"/>
    <dgm:cxn modelId="{51EB02D4-8F3F-430F-BD2D-932734D08E2D}" type="presOf" srcId="{A341B1D7-6222-4827-ABB0-429216012F03}" destId="{2C97D9C7-433D-43FA-B803-448938F2CAA3}" srcOrd="0" destOrd="0" presId="urn:microsoft.com/office/officeart/2005/8/layout/hProcess10"/>
    <dgm:cxn modelId="{73ED61DD-7677-4BF1-8F5D-ED51FB7ADA7F}" type="presOf" srcId="{F731C72D-7C7A-49FF-A5C8-D70204FAC171}" destId="{553FAB11-0F80-4F03-8D9F-FD06182F4E63}" srcOrd="0" destOrd="0" presId="urn:microsoft.com/office/officeart/2005/8/layout/hProcess10"/>
    <dgm:cxn modelId="{8F3928EB-117E-4CE5-8577-E09F62E8F192}" type="presOf" srcId="{ABFBE8A8-EF32-4474-B86B-89B8A4E4EAA8}" destId="{19AF580C-D4CA-4FAD-B101-4F9B476E4DD2}" srcOrd="0" destOrd="0" presId="urn:microsoft.com/office/officeart/2005/8/layout/hProcess10"/>
    <dgm:cxn modelId="{21BCA9F9-36DA-493E-87A1-80C68F7AC47F}" type="presOf" srcId="{7CA49ADD-D6F0-4790-88BB-410FD4B16040}" destId="{DA46B771-F7E3-4E94-824A-E10A1843934B}" srcOrd="0" destOrd="0" presId="urn:microsoft.com/office/officeart/2005/8/layout/hProcess10"/>
    <dgm:cxn modelId="{3722C7A5-C226-48F3-A55F-A8A15602BE79}" type="presParOf" srcId="{2C97D9C7-433D-43FA-B803-448938F2CAA3}" destId="{CEA154CB-26AB-4712-97ED-00B33CA775DF}" srcOrd="0" destOrd="0" presId="urn:microsoft.com/office/officeart/2005/8/layout/hProcess10"/>
    <dgm:cxn modelId="{128C23DE-909A-4A3F-8D06-D64B0D479526}" type="presParOf" srcId="{CEA154CB-26AB-4712-97ED-00B33CA775DF}" destId="{AD0446A7-C723-47A5-AC7A-90F7E1A2E25F}" srcOrd="0" destOrd="0" presId="urn:microsoft.com/office/officeart/2005/8/layout/hProcess10"/>
    <dgm:cxn modelId="{8CA41BD2-E27B-4818-B1D6-96F39F30D848}" type="presParOf" srcId="{CEA154CB-26AB-4712-97ED-00B33CA775DF}" destId="{82F02EF0-75BA-4A79-829C-EEFF518180C7}" srcOrd="1" destOrd="0" presId="urn:microsoft.com/office/officeart/2005/8/layout/hProcess10"/>
    <dgm:cxn modelId="{9D52CEB4-38A0-4209-828E-3E5438B3AFCE}" type="presParOf" srcId="{2C97D9C7-433D-43FA-B803-448938F2CAA3}" destId="{553FAB11-0F80-4F03-8D9F-FD06182F4E63}" srcOrd="1" destOrd="0" presId="urn:microsoft.com/office/officeart/2005/8/layout/hProcess10"/>
    <dgm:cxn modelId="{A65F7567-805B-4B76-9DAD-9F76F2D85B0D}" type="presParOf" srcId="{553FAB11-0F80-4F03-8D9F-FD06182F4E63}" destId="{560C1B7D-1966-4625-9FA9-958A5FBB1641}" srcOrd="0" destOrd="0" presId="urn:microsoft.com/office/officeart/2005/8/layout/hProcess10"/>
    <dgm:cxn modelId="{75A322B9-4268-49B2-B78D-70C4EE94399B}" type="presParOf" srcId="{2C97D9C7-433D-43FA-B803-448938F2CAA3}" destId="{1DB3A6DD-303F-4E99-9C80-FB04ECA57B81}" srcOrd="2" destOrd="0" presId="urn:microsoft.com/office/officeart/2005/8/layout/hProcess10"/>
    <dgm:cxn modelId="{27C4B20C-30F9-4B0B-8E39-8D441A6A46A8}" type="presParOf" srcId="{1DB3A6DD-303F-4E99-9C80-FB04ECA57B81}" destId="{C58E9D9D-C1FB-4F00-8659-75D8E0B86C82}" srcOrd="0" destOrd="0" presId="urn:microsoft.com/office/officeart/2005/8/layout/hProcess10"/>
    <dgm:cxn modelId="{C1A44364-A948-47EC-A6D3-C3CB0D831CD3}" type="presParOf" srcId="{1DB3A6DD-303F-4E99-9C80-FB04ECA57B81}" destId="{DA46B771-F7E3-4E94-824A-E10A1843934B}" srcOrd="1" destOrd="0" presId="urn:microsoft.com/office/officeart/2005/8/layout/hProcess10"/>
    <dgm:cxn modelId="{4AA98829-4198-411F-86D9-87FB07CDFAB6}" type="presParOf" srcId="{2C97D9C7-433D-43FA-B803-448938F2CAA3}" destId="{236A82BC-8944-4BA9-879E-EC53D651AA3D}" srcOrd="3" destOrd="0" presId="urn:microsoft.com/office/officeart/2005/8/layout/hProcess10"/>
    <dgm:cxn modelId="{D6B98E55-7794-4FCD-85C2-298425BF63A4}" type="presParOf" srcId="{236A82BC-8944-4BA9-879E-EC53D651AA3D}" destId="{3398D126-11C6-433F-BF67-C745403784FE}" srcOrd="0" destOrd="0" presId="urn:microsoft.com/office/officeart/2005/8/layout/hProcess10"/>
    <dgm:cxn modelId="{427E5305-78B2-416B-B175-8F488D76C9AE}" type="presParOf" srcId="{2C97D9C7-433D-43FA-B803-448938F2CAA3}" destId="{C6EB09C3-CE38-414A-A585-2B212D147A07}" srcOrd="4" destOrd="0" presId="urn:microsoft.com/office/officeart/2005/8/layout/hProcess10"/>
    <dgm:cxn modelId="{DE2F216F-8C43-433B-9623-F09E239B53E6}" type="presParOf" srcId="{C6EB09C3-CE38-414A-A585-2B212D147A07}" destId="{0190F161-5D98-41B5-A917-B49EF495616F}" srcOrd="0" destOrd="0" presId="urn:microsoft.com/office/officeart/2005/8/layout/hProcess10"/>
    <dgm:cxn modelId="{5450BC2C-1EB5-4B0D-82E1-6A510BD335BD}" type="presParOf" srcId="{C6EB09C3-CE38-414A-A585-2B212D147A07}" destId="{19AF580C-D4CA-4FAD-B101-4F9B476E4DD2}" srcOrd="1" destOrd="0" presId="urn:microsoft.com/office/officeart/2005/8/layout/hProcess10"/>
    <dgm:cxn modelId="{54CE3178-5A5E-4550-986F-30E517F87A0F}" type="presParOf" srcId="{2C97D9C7-433D-43FA-B803-448938F2CAA3}" destId="{F1DA5FF2-94BE-4A3B-A860-170F81FDCB80}" srcOrd="5" destOrd="0" presId="urn:microsoft.com/office/officeart/2005/8/layout/hProcess10"/>
    <dgm:cxn modelId="{0F222C73-1884-41EC-93B7-C088323E6618}" type="presParOf" srcId="{F1DA5FF2-94BE-4A3B-A860-170F81FDCB80}" destId="{6BD9D708-24FE-45E4-A979-0307C64E7BFE}" srcOrd="0" destOrd="0" presId="urn:microsoft.com/office/officeart/2005/8/layout/hProcess10"/>
    <dgm:cxn modelId="{50B47274-1B58-4549-8F2F-E6EA8C9E9273}" type="presParOf" srcId="{2C97D9C7-433D-43FA-B803-448938F2CAA3}" destId="{D77FA2DF-10CA-4506-B9C2-AB72E9A70CCE}" srcOrd="6" destOrd="0" presId="urn:microsoft.com/office/officeart/2005/8/layout/hProcess10"/>
    <dgm:cxn modelId="{D0827CC6-7883-4957-A3EB-A53792FD4B70}" type="presParOf" srcId="{D77FA2DF-10CA-4506-B9C2-AB72E9A70CCE}" destId="{9E094D6B-1DA6-4CA5-87C2-39F1422BCE23}" srcOrd="0" destOrd="0" presId="urn:microsoft.com/office/officeart/2005/8/layout/hProcess10"/>
    <dgm:cxn modelId="{FA43C12C-109E-48FB-83BC-4974AB5B880F}" type="presParOf" srcId="{D77FA2DF-10CA-4506-B9C2-AB72E9A70CCE}" destId="{E46AC4AB-DFE9-4FDF-8E5A-2657B1F2D16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3FB9A0-9E18-4821-99A2-2419928C6BB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t-LT"/>
        </a:p>
      </dgm:t>
    </dgm:pt>
    <dgm:pt modelId="{466B5C97-D82C-4F1B-B1A0-191AD0E3DB8F}">
      <dgm:prSet custT="1"/>
      <dgm:spPr/>
      <dgm:t>
        <a:bodyPr/>
        <a:lstStyle/>
        <a:p>
          <a:r>
            <a:rPr lang="lt-LT" sz="2000" dirty="0"/>
            <a:t>Kadangi idėjos apie tai, kas yra žmonėms reikšmingi dalykai, nuolat kinta ir yra labai skirtingos....</a:t>
          </a:r>
        </a:p>
      </dgm:t>
    </dgm:pt>
    <dgm:pt modelId="{6557959E-13BB-4829-9F38-F381B22AA591}" type="parTrans" cxnId="{5472AFB6-C083-4B26-92E2-F664D62811A1}">
      <dgm:prSet/>
      <dgm:spPr/>
      <dgm:t>
        <a:bodyPr/>
        <a:lstStyle/>
        <a:p>
          <a:endParaRPr lang="lt-LT"/>
        </a:p>
      </dgm:t>
    </dgm:pt>
    <dgm:pt modelId="{6019C9CF-8A31-4E46-9D75-FABA20383455}" type="sibTrans" cxnId="{5472AFB6-C083-4B26-92E2-F664D62811A1}">
      <dgm:prSet/>
      <dgm:spPr/>
      <dgm:t>
        <a:bodyPr/>
        <a:lstStyle/>
        <a:p>
          <a:endParaRPr lang="lt-LT"/>
        </a:p>
      </dgm:t>
    </dgm:pt>
    <dgm:pt modelId="{BE49EF56-6040-4B80-82BA-E931E6CE7958}">
      <dgm:prSet custT="1"/>
      <dgm:spPr/>
      <dgm:t>
        <a:bodyPr/>
        <a:lstStyle/>
        <a:p>
          <a:r>
            <a:rPr lang="lt-LT" sz="2000" dirty="0"/>
            <a:t>....turi būti rašomos skirtingos istorijos versijos, istorija turi būti nuolat perrašoma, net jeigu kalbama apie tuos pačius įvykius.</a:t>
          </a:r>
        </a:p>
      </dgm:t>
    </dgm:pt>
    <dgm:pt modelId="{6E430907-8BD7-45EA-B3B0-6B00E57CAA00}" type="parTrans" cxnId="{9F22AB83-42D9-4152-8FF4-79384E6ADFA5}">
      <dgm:prSet/>
      <dgm:spPr/>
      <dgm:t>
        <a:bodyPr/>
        <a:lstStyle/>
        <a:p>
          <a:endParaRPr lang="lt-LT"/>
        </a:p>
      </dgm:t>
    </dgm:pt>
    <dgm:pt modelId="{DE0F99CC-A38E-4D54-A204-3792BD9EEDBA}" type="sibTrans" cxnId="{9F22AB83-42D9-4152-8FF4-79384E6ADFA5}">
      <dgm:prSet/>
      <dgm:spPr/>
      <dgm:t>
        <a:bodyPr/>
        <a:lstStyle/>
        <a:p>
          <a:endParaRPr lang="lt-LT"/>
        </a:p>
      </dgm:t>
    </dgm:pt>
    <dgm:pt modelId="{42F386FE-477B-477D-98C1-6608C236FF88}">
      <dgm:prSet custT="1"/>
      <dgm:spPr/>
      <dgm:t>
        <a:bodyPr/>
        <a:lstStyle/>
        <a:p>
          <a:r>
            <a:rPr lang="lt-LT" sz="2000" dirty="0"/>
            <a:t>Tai nereiškia, kad istorija negali būti objektyvi.</a:t>
          </a:r>
        </a:p>
      </dgm:t>
    </dgm:pt>
    <dgm:pt modelId="{3ED18141-D67B-4047-9AB6-23A2AC425CF5}" type="parTrans" cxnId="{D4D83815-6C66-4987-AC83-B4A1E5768A99}">
      <dgm:prSet/>
      <dgm:spPr/>
      <dgm:t>
        <a:bodyPr/>
        <a:lstStyle/>
        <a:p>
          <a:endParaRPr lang="lt-LT"/>
        </a:p>
      </dgm:t>
    </dgm:pt>
    <dgm:pt modelId="{33E1CE11-D093-46BD-9C62-EEA595F0884B}" type="sibTrans" cxnId="{D4D83815-6C66-4987-AC83-B4A1E5768A99}">
      <dgm:prSet/>
      <dgm:spPr/>
      <dgm:t>
        <a:bodyPr/>
        <a:lstStyle/>
        <a:p>
          <a:endParaRPr lang="lt-LT"/>
        </a:p>
      </dgm:t>
    </dgm:pt>
    <dgm:pt modelId="{F0F2F39A-5A37-4B94-9386-50505E02E40F}">
      <dgm:prSet custT="1"/>
      <dgm:spPr/>
      <dgm:t>
        <a:bodyPr/>
        <a:lstStyle/>
        <a:p>
          <a:r>
            <a:rPr lang="lt-LT" sz="1600" dirty="0"/>
            <a:t>Bet ji gali objektyviai reflektuoti tai, kas gali būti pasakyta apie praeities įvykius jų reikšmės žmonėms požiūriu. </a:t>
          </a:r>
        </a:p>
      </dgm:t>
    </dgm:pt>
    <dgm:pt modelId="{5E6839DF-DF33-412C-8EA5-A43256C79B80}" type="parTrans" cxnId="{6B0C8435-F7E0-47F6-B88B-5FE7064DE35A}">
      <dgm:prSet/>
      <dgm:spPr/>
      <dgm:t>
        <a:bodyPr/>
        <a:lstStyle/>
        <a:p>
          <a:endParaRPr lang="lt-LT"/>
        </a:p>
      </dgm:t>
    </dgm:pt>
    <dgm:pt modelId="{7FFA54B8-7F9F-43C3-BD41-D112C5CD125C}" type="sibTrans" cxnId="{6B0C8435-F7E0-47F6-B88B-5FE7064DE35A}">
      <dgm:prSet/>
      <dgm:spPr/>
      <dgm:t>
        <a:bodyPr/>
        <a:lstStyle/>
        <a:p>
          <a:endParaRPr lang="lt-LT"/>
        </a:p>
      </dgm:t>
    </dgm:pt>
    <dgm:pt modelId="{D30C3090-97D3-4057-8479-B614078A3F4D}" type="pres">
      <dgm:prSet presAssocID="{E33FB9A0-9E18-4821-99A2-2419928C6BBE}" presName="Name0" presStyleCnt="0">
        <dgm:presLayoutVars>
          <dgm:dir/>
          <dgm:resizeHandles val="exact"/>
        </dgm:presLayoutVars>
      </dgm:prSet>
      <dgm:spPr/>
    </dgm:pt>
    <dgm:pt modelId="{05E9843C-E902-41AB-A536-8E9757BE9763}" type="pres">
      <dgm:prSet presAssocID="{466B5C97-D82C-4F1B-B1A0-191AD0E3DB8F}" presName="composite" presStyleCnt="0"/>
      <dgm:spPr/>
    </dgm:pt>
    <dgm:pt modelId="{746E65F2-0D0F-4BCE-A021-CF65D86C7916}" type="pres">
      <dgm:prSet presAssocID="{466B5C97-D82C-4F1B-B1A0-191AD0E3DB8F}" presName="rect1" presStyleLbl="bgImgPlace1" presStyleIdx="0" presStyleCnt="4" custScaleX="89455" custScaleY="137977" custLinFactNeighborX="-3150" custLinFactNeighborY="-250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4E6CE93-665A-4DA8-9E2D-A53980D4DD9E}" type="pres">
      <dgm:prSet presAssocID="{466B5C97-D82C-4F1B-B1A0-191AD0E3DB8F}" presName="wedgeRectCallout1" presStyleLbl="node1" presStyleIdx="0" presStyleCnt="4" custScaleX="125926" custScaleY="210096" custLinFactNeighborX="-97" custLinFactNeighborY="60668">
        <dgm:presLayoutVars>
          <dgm:bulletEnabled val="1"/>
        </dgm:presLayoutVars>
      </dgm:prSet>
      <dgm:spPr/>
    </dgm:pt>
    <dgm:pt modelId="{7ED83D1F-08F7-44A2-B842-31E6C07177CD}" type="pres">
      <dgm:prSet presAssocID="{6019C9CF-8A31-4E46-9D75-FABA20383455}" presName="sibTrans" presStyleCnt="0"/>
      <dgm:spPr/>
    </dgm:pt>
    <dgm:pt modelId="{D240350A-BA2C-46A4-A67F-CB4558ABD962}" type="pres">
      <dgm:prSet presAssocID="{BE49EF56-6040-4B80-82BA-E931E6CE7958}" presName="composite" presStyleCnt="0"/>
      <dgm:spPr/>
    </dgm:pt>
    <dgm:pt modelId="{3AED91A1-2F0B-465B-9FBF-9E3F6469FD1F}" type="pres">
      <dgm:prSet presAssocID="{BE49EF56-6040-4B80-82BA-E931E6CE7958}" presName="rect1" presStyleLbl="bgImgPlace1" presStyleIdx="1" presStyleCnt="4" custScaleX="90038" custScaleY="124141" custLinFactNeighborX="-6259" custLinFactNeighborY="-33576"/>
      <dgm:spPr>
        <a:blipFill>
          <a:blip xmlns:r="http://schemas.openxmlformats.org/officeDocument/2006/relationships" r:embed="rId2"/>
          <a:srcRect/>
          <a:stretch>
            <a:fillRect t="-31000" b="-31000"/>
          </a:stretch>
        </a:blipFill>
      </dgm:spPr>
    </dgm:pt>
    <dgm:pt modelId="{09901897-E835-4BD2-A0BB-8E73586323D6}" type="pres">
      <dgm:prSet presAssocID="{BE49EF56-6040-4B80-82BA-E931E6CE7958}" presName="wedgeRectCallout1" presStyleLbl="node1" presStyleIdx="1" presStyleCnt="4" custScaleX="122234" custScaleY="281818" custLinFactNeighborX="509" custLinFactNeighborY="75758">
        <dgm:presLayoutVars>
          <dgm:bulletEnabled val="1"/>
        </dgm:presLayoutVars>
      </dgm:prSet>
      <dgm:spPr/>
    </dgm:pt>
    <dgm:pt modelId="{7A1A9613-089A-4F27-8866-34B78103A5BA}" type="pres">
      <dgm:prSet presAssocID="{DE0F99CC-A38E-4D54-A204-3792BD9EEDBA}" presName="sibTrans" presStyleCnt="0"/>
      <dgm:spPr/>
    </dgm:pt>
    <dgm:pt modelId="{5D097A5B-957D-4961-B286-10B1035BFB45}" type="pres">
      <dgm:prSet presAssocID="{42F386FE-477B-477D-98C1-6608C236FF88}" presName="composite" presStyleCnt="0"/>
      <dgm:spPr/>
    </dgm:pt>
    <dgm:pt modelId="{5F1BA10E-05F1-45F0-BA52-9B531C150EE8}" type="pres">
      <dgm:prSet presAssocID="{42F386FE-477B-477D-98C1-6608C236FF88}" presName="rect1" presStyleLbl="bgImgPlace1" presStyleIdx="2" presStyleCnt="4" custScaleY="167678" custLinFactNeighborX="3066" custLinFactNeighborY="-32382"/>
      <dgm:spPr>
        <a:blipFill>
          <a:blip xmlns:r="http://schemas.openxmlformats.org/officeDocument/2006/relationships" r:embed="rId3"/>
          <a:srcRect/>
          <a:stretch>
            <a:fillRect l="-12000" r="-12000"/>
          </a:stretch>
        </a:blipFill>
      </dgm:spPr>
    </dgm:pt>
    <dgm:pt modelId="{5BDB2B8C-725E-44C6-9B66-A88151E38191}" type="pres">
      <dgm:prSet presAssocID="{42F386FE-477B-477D-98C1-6608C236FF88}" presName="wedgeRectCallout1" presStyleLbl="node1" presStyleIdx="2" presStyleCnt="4" custScaleY="174339" custLinFactNeighborX="-2248" custLinFactNeighborY="41453">
        <dgm:presLayoutVars>
          <dgm:bulletEnabled val="1"/>
        </dgm:presLayoutVars>
      </dgm:prSet>
      <dgm:spPr/>
    </dgm:pt>
    <dgm:pt modelId="{2FADAED2-818F-4EE7-9B9B-3EEB6B50191F}" type="pres">
      <dgm:prSet presAssocID="{33E1CE11-D093-46BD-9C62-EEA595F0884B}" presName="sibTrans" presStyleCnt="0"/>
      <dgm:spPr/>
    </dgm:pt>
    <dgm:pt modelId="{2188F3F8-3FF8-4A9F-9D30-E92CE2C801B7}" type="pres">
      <dgm:prSet presAssocID="{F0F2F39A-5A37-4B94-9386-50505E02E40F}" presName="composite" presStyleCnt="0"/>
      <dgm:spPr/>
    </dgm:pt>
    <dgm:pt modelId="{AA85194E-D3EA-4531-A9D3-D7C46B09C6AC}" type="pres">
      <dgm:prSet presAssocID="{F0F2F39A-5A37-4B94-9386-50505E02E40F}" presName="rect1" presStyleLbl="bgImgPlace1" presStyleIdx="3" presStyleCnt="4" custScaleX="85913" custScaleY="146256" custLinFactNeighborX="61" custLinFactNeighborY="-2299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AD31E1EC-BAD0-4498-81E1-41D20EE04AD1}" type="pres">
      <dgm:prSet presAssocID="{F0F2F39A-5A37-4B94-9386-50505E02E40F}" presName="wedgeRectCallout1" presStyleLbl="node1" presStyleIdx="3" presStyleCnt="4" custScaleX="114728" custScaleY="200055" custLinFactNeighborX="-3383" custLinFactNeighborY="65552">
        <dgm:presLayoutVars>
          <dgm:bulletEnabled val="1"/>
        </dgm:presLayoutVars>
      </dgm:prSet>
      <dgm:spPr/>
    </dgm:pt>
  </dgm:ptLst>
  <dgm:cxnLst>
    <dgm:cxn modelId="{D4D83815-6C66-4987-AC83-B4A1E5768A99}" srcId="{E33FB9A0-9E18-4821-99A2-2419928C6BBE}" destId="{42F386FE-477B-477D-98C1-6608C236FF88}" srcOrd="2" destOrd="0" parTransId="{3ED18141-D67B-4047-9AB6-23A2AC425CF5}" sibTransId="{33E1CE11-D093-46BD-9C62-EEA595F0884B}"/>
    <dgm:cxn modelId="{6B0C8435-F7E0-47F6-B88B-5FE7064DE35A}" srcId="{E33FB9A0-9E18-4821-99A2-2419928C6BBE}" destId="{F0F2F39A-5A37-4B94-9386-50505E02E40F}" srcOrd="3" destOrd="0" parTransId="{5E6839DF-DF33-412C-8EA5-A43256C79B80}" sibTransId="{7FFA54B8-7F9F-43C3-BD41-D112C5CD125C}"/>
    <dgm:cxn modelId="{7953E735-18E7-4DB0-95F5-84D59DFC5D16}" type="presOf" srcId="{42F386FE-477B-477D-98C1-6608C236FF88}" destId="{5BDB2B8C-725E-44C6-9B66-A88151E38191}" srcOrd="0" destOrd="0" presId="urn:microsoft.com/office/officeart/2008/layout/BendingPictureCaptionList"/>
    <dgm:cxn modelId="{D010D444-7FDC-4D47-914F-58C16BC7D609}" type="presOf" srcId="{466B5C97-D82C-4F1B-B1A0-191AD0E3DB8F}" destId="{64E6CE93-665A-4DA8-9E2D-A53980D4DD9E}" srcOrd="0" destOrd="0" presId="urn:microsoft.com/office/officeart/2008/layout/BendingPictureCaptionList"/>
    <dgm:cxn modelId="{43732C53-B18A-4BE2-800C-766B0345D714}" type="presOf" srcId="{F0F2F39A-5A37-4B94-9386-50505E02E40F}" destId="{AD31E1EC-BAD0-4498-81E1-41D20EE04AD1}" srcOrd="0" destOrd="0" presId="urn:microsoft.com/office/officeart/2008/layout/BendingPictureCaptionList"/>
    <dgm:cxn modelId="{9F22AB83-42D9-4152-8FF4-79384E6ADFA5}" srcId="{E33FB9A0-9E18-4821-99A2-2419928C6BBE}" destId="{BE49EF56-6040-4B80-82BA-E931E6CE7958}" srcOrd="1" destOrd="0" parTransId="{6E430907-8BD7-45EA-B3B0-6B00E57CAA00}" sibTransId="{DE0F99CC-A38E-4D54-A204-3792BD9EEDBA}"/>
    <dgm:cxn modelId="{5472AFB6-C083-4B26-92E2-F664D62811A1}" srcId="{E33FB9A0-9E18-4821-99A2-2419928C6BBE}" destId="{466B5C97-D82C-4F1B-B1A0-191AD0E3DB8F}" srcOrd="0" destOrd="0" parTransId="{6557959E-13BB-4829-9F38-F381B22AA591}" sibTransId="{6019C9CF-8A31-4E46-9D75-FABA20383455}"/>
    <dgm:cxn modelId="{5C7523D5-68CF-46E9-A4C6-2DB7AF5A817A}" type="presOf" srcId="{BE49EF56-6040-4B80-82BA-E931E6CE7958}" destId="{09901897-E835-4BD2-A0BB-8E73586323D6}" srcOrd="0" destOrd="0" presId="urn:microsoft.com/office/officeart/2008/layout/BendingPictureCaptionList"/>
    <dgm:cxn modelId="{5E1DC2FD-4555-4366-BA40-34D270B9F808}" type="presOf" srcId="{E33FB9A0-9E18-4821-99A2-2419928C6BBE}" destId="{D30C3090-97D3-4057-8479-B614078A3F4D}" srcOrd="0" destOrd="0" presId="urn:microsoft.com/office/officeart/2008/layout/BendingPictureCaptionList"/>
    <dgm:cxn modelId="{27AA4FD9-9304-472B-ABEF-CA9921AF3282}" type="presParOf" srcId="{D30C3090-97D3-4057-8479-B614078A3F4D}" destId="{05E9843C-E902-41AB-A536-8E9757BE9763}" srcOrd="0" destOrd="0" presId="urn:microsoft.com/office/officeart/2008/layout/BendingPictureCaptionList"/>
    <dgm:cxn modelId="{2E78D4DF-E035-4954-82C7-65F8F22E2E1F}" type="presParOf" srcId="{05E9843C-E902-41AB-A536-8E9757BE9763}" destId="{746E65F2-0D0F-4BCE-A021-CF65D86C7916}" srcOrd="0" destOrd="0" presId="urn:microsoft.com/office/officeart/2008/layout/BendingPictureCaptionList"/>
    <dgm:cxn modelId="{064D9B9F-5C53-4258-AFB9-E36EAF9C29C6}" type="presParOf" srcId="{05E9843C-E902-41AB-A536-8E9757BE9763}" destId="{64E6CE93-665A-4DA8-9E2D-A53980D4DD9E}" srcOrd="1" destOrd="0" presId="urn:microsoft.com/office/officeart/2008/layout/BendingPictureCaptionList"/>
    <dgm:cxn modelId="{6140B276-EF0D-4484-A826-696B7165730F}" type="presParOf" srcId="{D30C3090-97D3-4057-8479-B614078A3F4D}" destId="{7ED83D1F-08F7-44A2-B842-31E6C07177CD}" srcOrd="1" destOrd="0" presId="urn:microsoft.com/office/officeart/2008/layout/BendingPictureCaptionList"/>
    <dgm:cxn modelId="{BB414E16-E6D3-4B6B-B86F-7F715DAE0FDE}" type="presParOf" srcId="{D30C3090-97D3-4057-8479-B614078A3F4D}" destId="{D240350A-BA2C-46A4-A67F-CB4558ABD962}" srcOrd="2" destOrd="0" presId="urn:microsoft.com/office/officeart/2008/layout/BendingPictureCaptionList"/>
    <dgm:cxn modelId="{B429CCF8-B31B-4683-A1FC-DBCC630EF404}" type="presParOf" srcId="{D240350A-BA2C-46A4-A67F-CB4558ABD962}" destId="{3AED91A1-2F0B-465B-9FBF-9E3F6469FD1F}" srcOrd="0" destOrd="0" presId="urn:microsoft.com/office/officeart/2008/layout/BendingPictureCaptionList"/>
    <dgm:cxn modelId="{CA471029-972D-46D3-B618-7505EE650010}" type="presParOf" srcId="{D240350A-BA2C-46A4-A67F-CB4558ABD962}" destId="{09901897-E835-4BD2-A0BB-8E73586323D6}" srcOrd="1" destOrd="0" presId="urn:microsoft.com/office/officeart/2008/layout/BendingPictureCaptionList"/>
    <dgm:cxn modelId="{A0F4EAC1-3E28-4D32-9D1F-A4D1E7AE623F}" type="presParOf" srcId="{D30C3090-97D3-4057-8479-B614078A3F4D}" destId="{7A1A9613-089A-4F27-8866-34B78103A5BA}" srcOrd="3" destOrd="0" presId="urn:microsoft.com/office/officeart/2008/layout/BendingPictureCaptionList"/>
    <dgm:cxn modelId="{30BDA056-BE8B-4348-AE34-32A3FBFC6C76}" type="presParOf" srcId="{D30C3090-97D3-4057-8479-B614078A3F4D}" destId="{5D097A5B-957D-4961-B286-10B1035BFB45}" srcOrd="4" destOrd="0" presId="urn:microsoft.com/office/officeart/2008/layout/BendingPictureCaptionList"/>
    <dgm:cxn modelId="{FF15679D-142A-4EB8-93C7-B788324AB4C7}" type="presParOf" srcId="{5D097A5B-957D-4961-B286-10B1035BFB45}" destId="{5F1BA10E-05F1-45F0-BA52-9B531C150EE8}" srcOrd="0" destOrd="0" presId="urn:microsoft.com/office/officeart/2008/layout/BendingPictureCaptionList"/>
    <dgm:cxn modelId="{4D0BFC47-3F4D-4CA6-A7C4-5D19C7EA8084}" type="presParOf" srcId="{5D097A5B-957D-4961-B286-10B1035BFB45}" destId="{5BDB2B8C-725E-44C6-9B66-A88151E38191}" srcOrd="1" destOrd="0" presId="urn:microsoft.com/office/officeart/2008/layout/BendingPictureCaptionList"/>
    <dgm:cxn modelId="{3D8A88DE-4617-446E-A876-6C3F99D5DE3F}" type="presParOf" srcId="{D30C3090-97D3-4057-8479-B614078A3F4D}" destId="{2FADAED2-818F-4EE7-9B9B-3EEB6B50191F}" srcOrd="5" destOrd="0" presId="urn:microsoft.com/office/officeart/2008/layout/BendingPictureCaptionList"/>
    <dgm:cxn modelId="{9434A857-5C9C-4FCC-8345-11014D966254}" type="presParOf" srcId="{D30C3090-97D3-4057-8479-B614078A3F4D}" destId="{2188F3F8-3FF8-4A9F-9D30-E92CE2C801B7}" srcOrd="6" destOrd="0" presId="urn:microsoft.com/office/officeart/2008/layout/BendingPictureCaptionList"/>
    <dgm:cxn modelId="{16E55ECC-D302-4C0E-97D1-1AEF4EF26DB3}" type="presParOf" srcId="{2188F3F8-3FF8-4A9F-9D30-E92CE2C801B7}" destId="{AA85194E-D3EA-4531-A9D3-D7C46B09C6AC}" srcOrd="0" destOrd="0" presId="urn:microsoft.com/office/officeart/2008/layout/BendingPictureCaptionList"/>
    <dgm:cxn modelId="{D328CB3D-C29F-4B1D-B049-8833160FD08D}" type="presParOf" srcId="{2188F3F8-3FF8-4A9F-9D30-E92CE2C801B7}" destId="{AD31E1EC-BAD0-4498-81E1-41D20EE04AD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2D4D8-EC1D-40DD-B722-BB1D4D992552}" type="doc">
      <dgm:prSet loTypeId="urn:microsoft.com/office/officeart/2005/8/layout/hProcess10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69CF6947-4F20-4607-A67E-FB10C79E224C}">
      <dgm:prSet custT="1"/>
      <dgm:spPr/>
      <dgm:t>
        <a:bodyPr/>
        <a:lstStyle/>
        <a:p>
          <a:r>
            <a:rPr lang="lt-LT" sz="2400" dirty="0"/>
            <a:t>Sulos diktatūra</a:t>
          </a:r>
        </a:p>
      </dgm:t>
    </dgm:pt>
    <dgm:pt modelId="{76E9E7A2-B16E-4D08-A826-505BD1D97606}" type="parTrans" cxnId="{FEF13AB5-0E16-4612-9EC3-DF0F9647C05C}">
      <dgm:prSet/>
      <dgm:spPr/>
      <dgm:t>
        <a:bodyPr/>
        <a:lstStyle/>
        <a:p>
          <a:endParaRPr lang="lt-LT"/>
        </a:p>
      </dgm:t>
    </dgm:pt>
    <dgm:pt modelId="{639EB19F-DF66-44D0-88B1-5773050F368A}" type="sibTrans" cxnId="{FEF13AB5-0E16-4612-9EC3-DF0F9647C05C}">
      <dgm:prSet/>
      <dgm:spPr/>
      <dgm:t>
        <a:bodyPr/>
        <a:lstStyle/>
        <a:p>
          <a:endParaRPr lang="lt-LT"/>
        </a:p>
      </dgm:t>
    </dgm:pt>
    <dgm:pt modelId="{026FD413-A5B0-4374-AD6A-21CEBD41C146}">
      <dgm:prSet custT="1"/>
      <dgm:spPr/>
      <dgm:t>
        <a:bodyPr/>
        <a:lstStyle/>
        <a:p>
          <a:r>
            <a:rPr lang="lt-LT" sz="2400" dirty="0"/>
            <a:t>Spartako sukilimas</a:t>
          </a:r>
        </a:p>
      </dgm:t>
    </dgm:pt>
    <dgm:pt modelId="{700C4462-F968-494B-9D8D-61819F864E81}" type="parTrans" cxnId="{125F1022-AB43-4B87-A182-9F348F65E3EE}">
      <dgm:prSet/>
      <dgm:spPr/>
      <dgm:t>
        <a:bodyPr/>
        <a:lstStyle/>
        <a:p>
          <a:endParaRPr lang="lt-LT"/>
        </a:p>
      </dgm:t>
    </dgm:pt>
    <dgm:pt modelId="{DD04D70C-5597-4258-B33E-FAC20607E384}" type="sibTrans" cxnId="{125F1022-AB43-4B87-A182-9F348F65E3EE}">
      <dgm:prSet/>
      <dgm:spPr/>
      <dgm:t>
        <a:bodyPr/>
        <a:lstStyle/>
        <a:p>
          <a:endParaRPr lang="lt-LT"/>
        </a:p>
      </dgm:t>
    </dgm:pt>
    <dgm:pt modelId="{1EC280F4-1B75-4EA0-8E91-DF061BC571BD}">
      <dgm:prSet custT="1"/>
      <dgm:spPr/>
      <dgm:t>
        <a:bodyPr/>
        <a:lstStyle/>
        <a:p>
          <a:r>
            <a:rPr lang="lt-LT" sz="1800" dirty="0"/>
            <a:t>Pirmasis triumviratas(G. J. Cezaris, </a:t>
          </a:r>
          <a:r>
            <a:rPr lang="lt-LT" sz="1800" dirty="0" err="1"/>
            <a:t>Krasas</a:t>
          </a:r>
          <a:r>
            <a:rPr lang="lt-LT" sz="1800" dirty="0"/>
            <a:t>, </a:t>
          </a:r>
          <a:r>
            <a:rPr lang="lt-LT" sz="1800" dirty="0" err="1"/>
            <a:t>Pompėjus</a:t>
          </a:r>
          <a:r>
            <a:rPr lang="lt-LT" sz="1800" dirty="0"/>
            <a:t> Didysis) nukreiptas prieš Respublikos Senatą </a:t>
          </a:r>
        </a:p>
      </dgm:t>
    </dgm:pt>
    <dgm:pt modelId="{BFD9EEA9-04FF-4559-B2AA-F26E4830BB87}" type="parTrans" cxnId="{E6AAB6F4-C37D-4AA2-8C4D-5F2D2E28F621}">
      <dgm:prSet/>
      <dgm:spPr/>
      <dgm:t>
        <a:bodyPr/>
        <a:lstStyle/>
        <a:p>
          <a:endParaRPr lang="lt-LT"/>
        </a:p>
      </dgm:t>
    </dgm:pt>
    <dgm:pt modelId="{3E331F1B-13DC-4668-9739-861D3DEFB4C7}" type="sibTrans" cxnId="{E6AAB6F4-C37D-4AA2-8C4D-5F2D2E28F621}">
      <dgm:prSet/>
      <dgm:spPr/>
      <dgm:t>
        <a:bodyPr/>
        <a:lstStyle/>
        <a:p>
          <a:endParaRPr lang="lt-LT"/>
        </a:p>
      </dgm:t>
    </dgm:pt>
    <dgm:pt modelId="{B9BDC6AD-EBA1-422B-A6BC-43C378F62BE7}">
      <dgm:prSet custT="1"/>
      <dgm:spPr/>
      <dgm:t>
        <a:bodyPr/>
        <a:lstStyle/>
        <a:p>
          <a:r>
            <a:rPr lang="lt-LT" sz="2400" dirty="0"/>
            <a:t>Gajaus Julijaus Cezario karinė diktatūra </a:t>
          </a:r>
        </a:p>
      </dgm:t>
    </dgm:pt>
    <dgm:pt modelId="{382575B0-9D41-4715-9B2B-85215210DBAC}" type="parTrans" cxnId="{A0E2CC5B-71DE-47AA-B73C-33FBF597B673}">
      <dgm:prSet/>
      <dgm:spPr/>
      <dgm:t>
        <a:bodyPr/>
        <a:lstStyle/>
        <a:p>
          <a:endParaRPr lang="lt-LT"/>
        </a:p>
      </dgm:t>
    </dgm:pt>
    <dgm:pt modelId="{3B733151-77AE-4683-BEB2-6CE1FFBC451D}" type="sibTrans" cxnId="{A0E2CC5B-71DE-47AA-B73C-33FBF597B673}">
      <dgm:prSet/>
      <dgm:spPr/>
      <dgm:t>
        <a:bodyPr/>
        <a:lstStyle/>
        <a:p>
          <a:endParaRPr lang="lt-LT"/>
        </a:p>
      </dgm:t>
    </dgm:pt>
    <dgm:pt modelId="{190AD159-F80F-4803-BC89-B7F65099DFA3}" type="pres">
      <dgm:prSet presAssocID="{3A02D4D8-EC1D-40DD-B722-BB1D4D992552}" presName="Name0" presStyleCnt="0">
        <dgm:presLayoutVars>
          <dgm:dir/>
          <dgm:resizeHandles val="exact"/>
        </dgm:presLayoutVars>
      </dgm:prSet>
      <dgm:spPr/>
    </dgm:pt>
    <dgm:pt modelId="{A3447B40-D160-40C6-8F75-3E51CBB2CC1E}" type="pres">
      <dgm:prSet presAssocID="{69CF6947-4F20-4607-A67E-FB10C79E224C}" presName="composite" presStyleCnt="0"/>
      <dgm:spPr/>
    </dgm:pt>
    <dgm:pt modelId="{39E86647-EBF3-4577-9220-E20911B03669}" type="pres">
      <dgm:prSet presAssocID="{69CF6947-4F20-4607-A67E-FB10C79E224C}" presName="imagSh" presStyleLbl="bgImgPlace1" presStyleIdx="0" presStyleCnt="4" custScaleY="109464" custLinFactNeighborX="-248" custLinFactNeighborY="-324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AAABE84-A46B-4F28-9D7B-D1EE10CB7853}" type="pres">
      <dgm:prSet presAssocID="{69CF6947-4F20-4607-A67E-FB10C79E224C}" presName="txNode" presStyleLbl="node1" presStyleIdx="0" presStyleCnt="4" custLinFactNeighborX="-2029" custLinFactNeighborY="507">
        <dgm:presLayoutVars>
          <dgm:bulletEnabled val="1"/>
        </dgm:presLayoutVars>
      </dgm:prSet>
      <dgm:spPr/>
    </dgm:pt>
    <dgm:pt modelId="{F4C4622A-3245-4491-8F3C-5212E04E6A4D}" type="pres">
      <dgm:prSet presAssocID="{639EB19F-DF66-44D0-88B1-5773050F368A}" presName="sibTrans" presStyleLbl="sibTrans2D1" presStyleIdx="0" presStyleCnt="3"/>
      <dgm:spPr/>
    </dgm:pt>
    <dgm:pt modelId="{94E5E61B-5BBB-425F-B4EA-8026099BEE5E}" type="pres">
      <dgm:prSet presAssocID="{639EB19F-DF66-44D0-88B1-5773050F368A}" presName="connTx" presStyleLbl="sibTrans2D1" presStyleIdx="0" presStyleCnt="3"/>
      <dgm:spPr/>
    </dgm:pt>
    <dgm:pt modelId="{3B8A4FC7-8960-4CFD-B9CD-64BECDA00EB4}" type="pres">
      <dgm:prSet presAssocID="{026FD413-A5B0-4374-AD6A-21CEBD41C146}" presName="composite" presStyleCnt="0"/>
      <dgm:spPr/>
    </dgm:pt>
    <dgm:pt modelId="{DD4E91BD-EFC4-4D23-90DA-B0EACE2E2727}" type="pres">
      <dgm:prSet presAssocID="{026FD413-A5B0-4374-AD6A-21CEBD41C146}" presName="imagSh" presStyleLbl="bgImgPlace1" presStyleIdx="1" presStyleCnt="4" custLinFactNeighborX="6598" custLinFactNeighborY="-3349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7A3308B-F9A6-488D-988B-F70898B4451A}" type="pres">
      <dgm:prSet presAssocID="{026FD413-A5B0-4374-AD6A-21CEBD41C146}" presName="txNode" presStyleLbl="node1" presStyleIdx="1" presStyleCnt="4">
        <dgm:presLayoutVars>
          <dgm:bulletEnabled val="1"/>
        </dgm:presLayoutVars>
      </dgm:prSet>
      <dgm:spPr/>
    </dgm:pt>
    <dgm:pt modelId="{EE169C99-15B5-4C98-A8CC-5CB7F4EA070A}" type="pres">
      <dgm:prSet presAssocID="{DD04D70C-5597-4258-B33E-FAC20607E384}" presName="sibTrans" presStyleLbl="sibTrans2D1" presStyleIdx="1" presStyleCnt="3"/>
      <dgm:spPr/>
    </dgm:pt>
    <dgm:pt modelId="{C2E2AA5B-421A-490E-83CA-EF98C9496DB1}" type="pres">
      <dgm:prSet presAssocID="{DD04D70C-5597-4258-B33E-FAC20607E384}" presName="connTx" presStyleLbl="sibTrans2D1" presStyleIdx="1" presStyleCnt="3"/>
      <dgm:spPr/>
    </dgm:pt>
    <dgm:pt modelId="{8CBE2673-EBF8-467F-B6F0-82D3D2DF9915}" type="pres">
      <dgm:prSet presAssocID="{1EC280F4-1B75-4EA0-8E91-DF061BC571BD}" presName="composite" presStyleCnt="0"/>
      <dgm:spPr/>
    </dgm:pt>
    <dgm:pt modelId="{784B667E-43C8-4E1B-8E3D-B23D401C5101}" type="pres">
      <dgm:prSet presAssocID="{1EC280F4-1B75-4EA0-8E91-DF061BC571BD}" presName="imagSh" presStyleLbl="bgImgPlace1" presStyleIdx="2" presStyleCnt="4" custScaleX="107670" custLinFactNeighborX="2554" custLinFactNeighborY="-255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64345CF-32EE-4C21-8573-C94018EA47F9}" type="pres">
      <dgm:prSet presAssocID="{1EC280F4-1B75-4EA0-8E91-DF061BC571BD}" presName="txNode" presStyleLbl="node1" presStyleIdx="2" presStyleCnt="4" custScaleX="142121" custScaleY="89949">
        <dgm:presLayoutVars>
          <dgm:bulletEnabled val="1"/>
        </dgm:presLayoutVars>
      </dgm:prSet>
      <dgm:spPr/>
    </dgm:pt>
    <dgm:pt modelId="{053A108B-343E-4819-BF18-A3DCC6D8AD0A}" type="pres">
      <dgm:prSet presAssocID="{3E331F1B-13DC-4668-9739-861D3DEFB4C7}" presName="sibTrans" presStyleLbl="sibTrans2D1" presStyleIdx="2" presStyleCnt="3"/>
      <dgm:spPr/>
    </dgm:pt>
    <dgm:pt modelId="{2CA5FD2F-398E-4FCA-9B24-A989D211553C}" type="pres">
      <dgm:prSet presAssocID="{3E331F1B-13DC-4668-9739-861D3DEFB4C7}" presName="connTx" presStyleLbl="sibTrans2D1" presStyleIdx="2" presStyleCnt="3"/>
      <dgm:spPr/>
    </dgm:pt>
    <dgm:pt modelId="{1E669229-46F7-4541-A0F3-D8674100B1AD}" type="pres">
      <dgm:prSet presAssocID="{B9BDC6AD-EBA1-422B-A6BC-43C378F62BE7}" presName="composite" presStyleCnt="0"/>
      <dgm:spPr/>
    </dgm:pt>
    <dgm:pt modelId="{4DF53041-A3CB-4689-A130-DB8415C4250B}" type="pres">
      <dgm:prSet presAssocID="{B9BDC6AD-EBA1-422B-A6BC-43C378F62BE7}" presName="imagSh" presStyleLbl="bgImgPlace1" presStyleIdx="3" presStyleCnt="4" custScaleX="115150" custScaleY="122208" custLinFactNeighborX="-8011" custLinFactNeighborY="-2553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3871EF1A-72B9-47D5-B425-0428811F3DCB}" type="pres">
      <dgm:prSet presAssocID="{B9BDC6AD-EBA1-422B-A6BC-43C378F62BE7}" presName="txNode" presStyleLbl="node1" presStyleIdx="3" presStyleCnt="4" custScaleX="91054">
        <dgm:presLayoutVars>
          <dgm:bulletEnabled val="1"/>
        </dgm:presLayoutVars>
      </dgm:prSet>
      <dgm:spPr/>
    </dgm:pt>
  </dgm:ptLst>
  <dgm:cxnLst>
    <dgm:cxn modelId="{125F1022-AB43-4B87-A182-9F348F65E3EE}" srcId="{3A02D4D8-EC1D-40DD-B722-BB1D4D992552}" destId="{026FD413-A5B0-4374-AD6A-21CEBD41C146}" srcOrd="1" destOrd="0" parTransId="{700C4462-F968-494B-9D8D-61819F864E81}" sibTransId="{DD04D70C-5597-4258-B33E-FAC20607E384}"/>
    <dgm:cxn modelId="{A0E2CC5B-71DE-47AA-B73C-33FBF597B673}" srcId="{3A02D4D8-EC1D-40DD-B722-BB1D4D992552}" destId="{B9BDC6AD-EBA1-422B-A6BC-43C378F62BE7}" srcOrd="3" destOrd="0" parTransId="{382575B0-9D41-4715-9B2B-85215210DBAC}" sibTransId="{3B733151-77AE-4683-BEB2-6CE1FFBC451D}"/>
    <dgm:cxn modelId="{DBFCBE5F-9021-4E56-B9BD-D69BDB2FA591}" type="presOf" srcId="{639EB19F-DF66-44D0-88B1-5773050F368A}" destId="{F4C4622A-3245-4491-8F3C-5212E04E6A4D}" srcOrd="0" destOrd="0" presId="urn:microsoft.com/office/officeart/2005/8/layout/hProcess10"/>
    <dgm:cxn modelId="{AEFD4763-B203-41FC-A351-08FF322410CA}" type="presOf" srcId="{DD04D70C-5597-4258-B33E-FAC20607E384}" destId="{C2E2AA5B-421A-490E-83CA-EF98C9496DB1}" srcOrd="1" destOrd="0" presId="urn:microsoft.com/office/officeart/2005/8/layout/hProcess10"/>
    <dgm:cxn modelId="{62818984-C8DE-4A11-8BB8-CAD9C044F267}" type="presOf" srcId="{DD04D70C-5597-4258-B33E-FAC20607E384}" destId="{EE169C99-15B5-4C98-A8CC-5CB7F4EA070A}" srcOrd="0" destOrd="0" presId="urn:microsoft.com/office/officeart/2005/8/layout/hProcess10"/>
    <dgm:cxn modelId="{9408FB96-1ADE-414B-8B5A-60CEE29EDB12}" type="presOf" srcId="{3A02D4D8-EC1D-40DD-B722-BB1D4D992552}" destId="{190AD159-F80F-4803-BC89-B7F65099DFA3}" srcOrd="0" destOrd="0" presId="urn:microsoft.com/office/officeart/2005/8/layout/hProcess10"/>
    <dgm:cxn modelId="{2234CF99-2A4D-4148-AA05-2CFDC8A06522}" type="presOf" srcId="{1EC280F4-1B75-4EA0-8E91-DF061BC571BD}" destId="{664345CF-32EE-4C21-8573-C94018EA47F9}" srcOrd="0" destOrd="0" presId="urn:microsoft.com/office/officeart/2005/8/layout/hProcess10"/>
    <dgm:cxn modelId="{41DFDD9D-7F8E-48C7-943C-019BF29F2154}" type="presOf" srcId="{3E331F1B-13DC-4668-9739-861D3DEFB4C7}" destId="{053A108B-343E-4819-BF18-A3DCC6D8AD0A}" srcOrd="0" destOrd="0" presId="urn:microsoft.com/office/officeart/2005/8/layout/hProcess10"/>
    <dgm:cxn modelId="{113CFCA1-E7DA-4462-BD1B-EDEB255B18A5}" type="presOf" srcId="{639EB19F-DF66-44D0-88B1-5773050F368A}" destId="{94E5E61B-5BBB-425F-B4EA-8026099BEE5E}" srcOrd="1" destOrd="0" presId="urn:microsoft.com/office/officeart/2005/8/layout/hProcess10"/>
    <dgm:cxn modelId="{FEF13AB5-0E16-4612-9EC3-DF0F9647C05C}" srcId="{3A02D4D8-EC1D-40DD-B722-BB1D4D992552}" destId="{69CF6947-4F20-4607-A67E-FB10C79E224C}" srcOrd="0" destOrd="0" parTransId="{76E9E7A2-B16E-4D08-A826-505BD1D97606}" sibTransId="{639EB19F-DF66-44D0-88B1-5773050F368A}"/>
    <dgm:cxn modelId="{71B5F5B5-EDA8-481C-ADEF-D9561DB00614}" type="presOf" srcId="{B9BDC6AD-EBA1-422B-A6BC-43C378F62BE7}" destId="{3871EF1A-72B9-47D5-B425-0428811F3DCB}" srcOrd="0" destOrd="0" presId="urn:microsoft.com/office/officeart/2005/8/layout/hProcess10"/>
    <dgm:cxn modelId="{A00183BF-6A92-4B15-B52D-A4BD5C9D8D2C}" type="presOf" srcId="{69CF6947-4F20-4607-A67E-FB10C79E224C}" destId="{AAAABE84-A46B-4F28-9D7B-D1EE10CB7853}" srcOrd="0" destOrd="0" presId="urn:microsoft.com/office/officeart/2005/8/layout/hProcess10"/>
    <dgm:cxn modelId="{498116F1-BAEA-48EB-8F56-68190CFDF724}" type="presOf" srcId="{026FD413-A5B0-4374-AD6A-21CEBD41C146}" destId="{E7A3308B-F9A6-488D-988B-F70898B4451A}" srcOrd="0" destOrd="0" presId="urn:microsoft.com/office/officeart/2005/8/layout/hProcess10"/>
    <dgm:cxn modelId="{1BF450F2-8ED4-4A8C-B26C-8EDB3921E730}" type="presOf" srcId="{3E331F1B-13DC-4668-9739-861D3DEFB4C7}" destId="{2CA5FD2F-398E-4FCA-9B24-A989D211553C}" srcOrd="1" destOrd="0" presId="urn:microsoft.com/office/officeart/2005/8/layout/hProcess10"/>
    <dgm:cxn modelId="{E6AAB6F4-C37D-4AA2-8C4D-5F2D2E28F621}" srcId="{3A02D4D8-EC1D-40DD-B722-BB1D4D992552}" destId="{1EC280F4-1B75-4EA0-8E91-DF061BC571BD}" srcOrd="2" destOrd="0" parTransId="{BFD9EEA9-04FF-4559-B2AA-F26E4830BB87}" sibTransId="{3E331F1B-13DC-4668-9739-861D3DEFB4C7}"/>
    <dgm:cxn modelId="{CBEFD948-AC05-482B-963E-928ED47E1080}" type="presParOf" srcId="{190AD159-F80F-4803-BC89-B7F65099DFA3}" destId="{A3447B40-D160-40C6-8F75-3E51CBB2CC1E}" srcOrd="0" destOrd="0" presId="urn:microsoft.com/office/officeart/2005/8/layout/hProcess10"/>
    <dgm:cxn modelId="{251246CA-62AE-414D-B272-BA2E2F5329B8}" type="presParOf" srcId="{A3447B40-D160-40C6-8F75-3E51CBB2CC1E}" destId="{39E86647-EBF3-4577-9220-E20911B03669}" srcOrd="0" destOrd="0" presId="urn:microsoft.com/office/officeart/2005/8/layout/hProcess10"/>
    <dgm:cxn modelId="{C6223E04-0020-4FEC-9E38-010609418D5A}" type="presParOf" srcId="{A3447B40-D160-40C6-8F75-3E51CBB2CC1E}" destId="{AAAABE84-A46B-4F28-9D7B-D1EE10CB7853}" srcOrd="1" destOrd="0" presId="urn:microsoft.com/office/officeart/2005/8/layout/hProcess10"/>
    <dgm:cxn modelId="{0E4A7F8E-F70B-4612-9340-A2593569B431}" type="presParOf" srcId="{190AD159-F80F-4803-BC89-B7F65099DFA3}" destId="{F4C4622A-3245-4491-8F3C-5212E04E6A4D}" srcOrd="1" destOrd="0" presId="urn:microsoft.com/office/officeart/2005/8/layout/hProcess10"/>
    <dgm:cxn modelId="{A7D34E5D-D439-4CE5-BF62-96FF1ECCDB57}" type="presParOf" srcId="{F4C4622A-3245-4491-8F3C-5212E04E6A4D}" destId="{94E5E61B-5BBB-425F-B4EA-8026099BEE5E}" srcOrd="0" destOrd="0" presId="urn:microsoft.com/office/officeart/2005/8/layout/hProcess10"/>
    <dgm:cxn modelId="{CE792148-D2D8-42B4-AF94-95EFC25E94EE}" type="presParOf" srcId="{190AD159-F80F-4803-BC89-B7F65099DFA3}" destId="{3B8A4FC7-8960-4CFD-B9CD-64BECDA00EB4}" srcOrd="2" destOrd="0" presId="urn:microsoft.com/office/officeart/2005/8/layout/hProcess10"/>
    <dgm:cxn modelId="{63C6CAB8-0A94-4642-811D-FF02CC607BB2}" type="presParOf" srcId="{3B8A4FC7-8960-4CFD-B9CD-64BECDA00EB4}" destId="{DD4E91BD-EFC4-4D23-90DA-B0EACE2E2727}" srcOrd="0" destOrd="0" presId="urn:microsoft.com/office/officeart/2005/8/layout/hProcess10"/>
    <dgm:cxn modelId="{77FB0219-2741-4342-A0B7-4DB01D456503}" type="presParOf" srcId="{3B8A4FC7-8960-4CFD-B9CD-64BECDA00EB4}" destId="{E7A3308B-F9A6-488D-988B-F70898B4451A}" srcOrd="1" destOrd="0" presId="urn:microsoft.com/office/officeart/2005/8/layout/hProcess10"/>
    <dgm:cxn modelId="{AE183B98-3089-4242-8C1E-C62F4AB3056B}" type="presParOf" srcId="{190AD159-F80F-4803-BC89-B7F65099DFA3}" destId="{EE169C99-15B5-4C98-A8CC-5CB7F4EA070A}" srcOrd="3" destOrd="0" presId="urn:microsoft.com/office/officeart/2005/8/layout/hProcess10"/>
    <dgm:cxn modelId="{6C257AA6-46A5-48D8-80FB-C7E5E6516B60}" type="presParOf" srcId="{EE169C99-15B5-4C98-A8CC-5CB7F4EA070A}" destId="{C2E2AA5B-421A-490E-83CA-EF98C9496DB1}" srcOrd="0" destOrd="0" presId="urn:microsoft.com/office/officeart/2005/8/layout/hProcess10"/>
    <dgm:cxn modelId="{2710BCD3-1488-4CBC-B546-A6AA97FDCE54}" type="presParOf" srcId="{190AD159-F80F-4803-BC89-B7F65099DFA3}" destId="{8CBE2673-EBF8-467F-B6F0-82D3D2DF9915}" srcOrd="4" destOrd="0" presId="urn:microsoft.com/office/officeart/2005/8/layout/hProcess10"/>
    <dgm:cxn modelId="{B45B5E48-4271-44B7-A6EA-9B7E24190DEE}" type="presParOf" srcId="{8CBE2673-EBF8-467F-B6F0-82D3D2DF9915}" destId="{784B667E-43C8-4E1B-8E3D-B23D401C5101}" srcOrd="0" destOrd="0" presId="urn:microsoft.com/office/officeart/2005/8/layout/hProcess10"/>
    <dgm:cxn modelId="{F3EC39D6-689B-454A-9AE9-08990AB8D1DD}" type="presParOf" srcId="{8CBE2673-EBF8-467F-B6F0-82D3D2DF9915}" destId="{664345CF-32EE-4C21-8573-C94018EA47F9}" srcOrd="1" destOrd="0" presId="urn:microsoft.com/office/officeart/2005/8/layout/hProcess10"/>
    <dgm:cxn modelId="{C0F6E3F0-AA28-482B-9E30-270174AA2873}" type="presParOf" srcId="{190AD159-F80F-4803-BC89-B7F65099DFA3}" destId="{053A108B-343E-4819-BF18-A3DCC6D8AD0A}" srcOrd="5" destOrd="0" presId="urn:microsoft.com/office/officeart/2005/8/layout/hProcess10"/>
    <dgm:cxn modelId="{1A35B4B2-3756-4460-BF88-F99BC3E5880D}" type="presParOf" srcId="{053A108B-343E-4819-BF18-A3DCC6D8AD0A}" destId="{2CA5FD2F-398E-4FCA-9B24-A989D211553C}" srcOrd="0" destOrd="0" presId="urn:microsoft.com/office/officeart/2005/8/layout/hProcess10"/>
    <dgm:cxn modelId="{BB4F1E5B-2AE0-4544-9831-BF796E9A8D63}" type="presParOf" srcId="{190AD159-F80F-4803-BC89-B7F65099DFA3}" destId="{1E669229-46F7-4541-A0F3-D8674100B1AD}" srcOrd="6" destOrd="0" presId="urn:microsoft.com/office/officeart/2005/8/layout/hProcess10"/>
    <dgm:cxn modelId="{CB153071-BF60-4F51-BAEB-8C30FE501899}" type="presParOf" srcId="{1E669229-46F7-4541-A0F3-D8674100B1AD}" destId="{4DF53041-A3CB-4689-A130-DB8415C4250B}" srcOrd="0" destOrd="0" presId="urn:microsoft.com/office/officeart/2005/8/layout/hProcess10"/>
    <dgm:cxn modelId="{A993A2B9-06FF-4301-9777-AA15A4FCA8E5}" type="presParOf" srcId="{1E669229-46F7-4541-A0F3-D8674100B1AD}" destId="{3871EF1A-72B9-47D5-B425-0428811F3DCB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3FBB39-658D-4479-985B-C5C900398007}" type="doc">
      <dgm:prSet loTypeId="urn:microsoft.com/office/officeart/2005/8/layout/hProcess10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lt-LT"/>
        </a:p>
      </dgm:t>
    </dgm:pt>
    <dgm:pt modelId="{5666511B-228A-42E6-BE05-151F244B7411}">
      <dgm:prSet/>
      <dgm:spPr/>
      <dgm:t>
        <a:bodyPr/>
        <a:lstStyle/>
        <a:p>
          <a:r>
            <a:rPr lang="lt-LT" b="1" dirty="0">
              <a:latin typeface="Cambria" panose="02040503050406030204" pitchFamily="18" charset="0"/>
              <a:ea typeface="Cambria" panose="02040503050406030204" pitchFamily="18" charset="0"/>
            </a:rPr>
            <a:t>Didžioji Prancūzijos revoliucija</a:t>
          </a:r>
        </a:p>
      </dgm:t>
    </dgm:pt>
    <dgm:pt modelId="{64256298-2A38-4AC2-9FDD-C1F7FE3F54BF}" type="parTrans" cxnId="{73D6C46D-91B1-4DD1-9CC2-224E8F99C25D}">
      <dgm:prSet/>
      <dgm:spPr/>
      <dgm:t>
        <a:bodyPr/>
        <a:lstStyle/>
        <a:p>
          <a:endParaRPr lang="lt-LT"/>
        </a:p>
      </dgm:t>
    </dgm:pt>
    <dgm:pt modelId="{D6113F59-314C-48E9-9F0F-924A76F0B884}" type="sibTrans" cxnId="{73D6C46D-91B1-4DD1-9CC2-224E8F99C25D}">
      <dgm:prSet/>
      <dgm:spPr/>
      <dgm:t>
        <a:bodyPr/>
        <a:lstStyle/>
        <a:p>
          <a:endParaRPr lang="lt-LT"/>
        </a:p>
      </dgm:t>
    </dgm:pt>
    <dgm:pt modelId="{7C9DCB21-3CB6-4193-A16A-5C97F3AFDC87}">
      <dgm:prSet/>
      <dgm:spPr/>
      <dgm:t>
        <a:bodyPr/>
        <a:lstStyle/>
        <a:p>
          <a:r>
            <a:rPr lang="lt-LT" b="1" dirty="0">
              <a:latin typeface="Cambria" panose="02040503050406030204" pitchFamily="18" charset="0"/>
              <a:ea typeface="Cambria" panose="02040503050406030204" pitchFamily="18" charset="0"/>
            </a:rPr>
            <a:t>Vienos kongresas</a:t>
          </a:r>
        </a:p>
      </dgm:t>
    </dgm:pt>
    <dgm:pt modelId="{A0AE5C19-1517-452F-A90F-51CA83F577CA}" type="parTrans" cxnId="{6DD127EF-6A64-4CE3-8AD9-BAE068ECD45D}">
      <dgm:prSet/>
      <dgm:spPr/>
      <dgm:t>
        <a:bodyPr/>
        <a:lstStyle/>
        <a:p>
          <a:endParaRPr lang="lt-LT"/>
        </a:p>
      </dgm:t>
    </dgm:pt>
    <dgm:pt modelId="{B5596213-C57D-4940-B587-68A984639AE1}" type="sibTrans" cxnId="{6DD127EF-6A64-4CE3-8AD9-BAE068ECD45D}">
      <dgm:prSet/>
      <dgm:spPr/>
      <dgm:t>
        <a:bodyPr/>
        <a:lstStyle/>
        <a:p>
          <a:endParaRPr lang="lt-LT"/>
        </a:p>
      </dgm:t>
    </dgm:pt>
    <dgm:pt modelId="{CC9F5EC5-1D12-40B1-BE9D-A265B61B71E7}">
      <dgm:prSet/>
      <dgm:spPr/>
      <dgm:t>
        <a:bodyPr/>
        <a:lstStyle/>
        <a:p>
          <a:r>
            <a:rPr lang="lt-LT" b="1" dirty="0">
              <a:latin typeface="Cambria" panose="02040503050406030204" pitchFamily="18" charset="0"/>
              <a:ea typeface="Cambria" panose="02040503050406030204" pitchFamily="18" charset="0"/>
            </a:rPr>
            <a:t>Tautų pavasaris</a:t>
          </a:r>
        </a:p>
      </dgm:t>
    </dgm:pt>
    <dgm:pt modelId="{EF91B4E9-3562-4DC5-B027-E4D051EAEC7D}" type="parTrans" cxnId="{7D86F5A3-6ECD-4D22-938E-F285258BF0EF}">
      <dgm:prSet/>
      <dgm:spPr/>
      <dgm:t>
        <a:bodyPr/>
        <a:lstStyle/>
        <a:p>
          <a:endParaRPr lang="lt-LT"/>
        </a:p>
      </dgm:t>
    </dgm:pt>
    <dgm:pt modelId="{F9A9D6A2-CE63-4D41-AF18-F225FF606500}" type="sibTrans" cxnId="{7D86F5A3-6ECD-4D22-938E-F285258BF0EF}">
      <dgm:prSet/>
      <dgm:spPr/>
      <dgm:t>
        <a:bodyPr/>
        <a:lstStyle/>
        <a:p>
          <a:endParaRPr lang="lt-LT"/>
        </a:p>
      </dgm:t>
    </dgm:pt>
    <dgm:pt modelId="{3D9DD432-D47B-4A2C-8A8F-D26076FD3059}">
      <dgm:prSet/>
      <dgm:spPr/>
      <dgm:t>
        <a:bodyPr/>
        <a:lstStyle/>
        <a:p>
          <a:r>
            <a:rPr lang="lt-LT" b="1" dirty="0">
              <a:latin typeface="Cambria" panose="02040503050406030204" pitchFamily="18" charset="0"/>
              <a:ea typeface="Cambria" panose="02040503050406030204" pitchFamily="18" charset="0"/>
            </a:rPr>
            <a:t>Italijos ir Vokietijos suvienijimas </a:t>
          </a:r>
        </a:p>
      </dgm:t>
    </dgm:pt>
    <dgm:pt modelId="{E6C28F94-01A5-4C4D-BBF9-0D2C35410FF8}" type="parTrans" cxnId="{B9F80BC4-C196-4097-B829-8BDF4228C8C8}">
      <dgm:prSet/>
      <dgm:spPr/>
      <dgm:t>
        <a:bodyPr/>
        <a:lstStyle/>
        <a:p>
          <a:endParaRPr lang="lt-LT"/>
        </a:p>
      </dgm:t>
    </dgm:pt>
    <dgm:pt modelId="{264E73AA-0A32-4D2A-9B35-2E72CBC7D690}" type="sibTrans" cxnId="{B9F80BC4-C196-4097-B829-8BDF4228C8C8}">
      <dgm:prSet/>
      <dgm:spPr/>
      <dgm:t>
        <a:bodyPr/>
        <a:lstStyle/>
        <a:p>
          <a:endParaRPr lang="lt-LT"/>
        </a:p>
      </dgm:t>
    </dgm:pt>
    <dgm:pt modelId="{DA03CC18-F005-416F-B493-3635D0A8D19B}" type="pres">
      <dgm:prSet presAssocID="{7C3FBB39-658D-4479-985B-C5C900398007}" presName="Name0" presStyleCnt="0">
        <dgm:presLayoutVars>
          <dgm:dir/>
          <dgm:resizeHandles val="exact"/>
        </dgm:presLayoutVars>
      </dgm:prSet>
      <dgm:spPr/>
    </dgm:pt>
    <dgm:pt modelId="{42D002CE-2FD3-46AF-9AFC-BA137500ED63}" type="pres">
      <dgm:prSet presAssocID="{5666511B-228A-42E6-BE05-151F244B7411}" presName="composite" presStyleCnt="0"/>
      <dgm:spPr/>
    </dgm:pt>
    <dgm:pt modelId="{02F48564-AA05-4F2F-9F24-9A5124A1DE8E}" type="pres">
      <dgm:prSet presAssocID="{5666511B-228A-42E6-BE05-151F244B7411}" presName="imagSh" presStyleLbl="bgImgPlace1" presStyleIdx="0" presStyleCnt="4" custScaleX="126843" custLinFactNeighborX="-77" custLinFactNeighborY="-250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4DAE8E0-F88A-476E-A1D3-AC881C2A86DA}" type="pres">
      <dgm:prSet presAssocID="{5666511B-228A-42E6-BE05-151F244B7411}" presName="txNode" presStyleLbl="node1" presStyleIdx="0" presStyleCnt="4">
        <dgm:presLayoutVars>
          <dgm:bulletEnabled val="1"/>
        </dgm:presLayoutVars>
      </dgm:prSet>
      <dgm:spPr/>
    </dgm:pt>
    <dgm:pt modelId="{9DA5F176-9656-482D-B355-41C928C0E31E}" type="pres">
      <dgm:prSet presAssocID="{D6113F59-314C-48E9-9F0F-924A76F0B884}" presName="sibTrans" presStyleLbl="sibTrans2D1" presStyleIdx="0" presStyleCnt="3"/>
      <dgm:spPr/>
    </dgm:pt>
    <dgm:pt modelId="{0B121D00-91C7-40D0-BE65-13A493EAE1AF}" type="pres">
      <dgm:prSet presAssocID="{D6113F59-314C-48E9-9F0F-924A76F0B884}" presName="connTx" presStyleLbl="sibTrans2D1" presStyleIdx="0" presStyleCnt="3"/>
      <dgm:spPr/>
    </dgm:pt>
    <dgm:pt modelId="{776059F1-43A9-4E3E-A00C-9E5D12BE5FB6}" type="pres">
      <dgm:prSet presAssocID="{7C9DCB21-3CB6-4193-A16A-5C97F3AFDC87}" presName="composite" presStyleCnt="0"/>
      <dgm:spPr/>
    </dgm:pt>
    <dgm:pt modelId="{E4B593DE-E462-4D8F-BBA6-CAA3570B6007}" type="pres">
      <dgm:prSet presAssocID="{7C9DCB21-3CB6-4193-A16A-5C97F3AFDC87}" presName="imagSh" presStyleLbl="bgImgPlace1" presStyleIdx="1" presStyleCnt="4" custScaleX="137644" custLinFactNeighborX="4043" custLinFactNeighborY="-217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087E2DFF-94A4-4F5E-84CB-AE4993E854BC}" type="pres">
      <dgm:prSet presAssocID="{7C9DCB21-3CB6-4193-A16A-5C97F3AFDC87}" presName="txNode" presStyleLbl="node1" presStyleIdx="1" presStyleCnt="4">
        <dgm:presLayoutVars>
          <dgm:bulletEnabled val="1"/>
        </dgm:presLayoutVars>
      </dgm:prSet>
      <dgm:spPr/>
    </dgm:pt>
    <dgm:pt modelId="{28481C44-7D71-4ABB-8778-ECBBED61A054}" type="pres">
      <dgm:prSet presAssocID="{B5596213-C57D-4940-B587-68A984639AE1}" presName="sibTrans" presStyleLbl="sibTrans2D1" presStyleIdx="1" presStyleCnt="3"/>
      <dgm:spPr/>
    </dgm:pt>
    <dgm:pt modelId="{59DEEC33-16D5-4C5D-85EF-83E82DA3D09E}" type="pres">
      <dgm:prSet presAssocID="{B5596213-C57D-4940-B587-68A984639AE1}" presName="connTx" presStyleLbl="sibTrans2D1" presStyleIdx="1" presStyleCnt="3"/>
      <dgm:spPr/>
    </dgm:pt>
    <dgm:pt modelId="{3813DE00-604A-4265-9C73-1368905DA2EF}" type="pres">
      <dgm:prSet presAssocID="{CC9F5EC5-1D12-40B1-BE9D-A265B61B71E7}" presName="composite" presStyleCnt="0"/>
      <dgm:spPr/>
    </dgm:pt>
    <dgm:pt modelId="{F40AD918-DC47-4659-A2DC-12E69999FD77}" type="pres">
      <dgm:prSet presAssocID="{CC9F5EC5-1D12-40B1-BE9D-A265B61B71E7}" presName="imagSh" presStyleLbl="bgImgPlace1" presStyleIdx="2" presStyleCnt="4" custScaleX="135394" custLinFactNeighborX="2035" custLinFactNeighborY="-203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D943798-64E7-41B3-9545-633B1376B216}" type="pres">
      <dgm:prSet presAssocID="{CC9F5EC5-1D12-40B1-BE9D-A265B61B71E7}" presName="txNode" presStyleLbl="node1" presStyleIdx="2" presStyleCnt="4">
        <dgm:presLayoutVars>
          <dgm:bulletEnabled val="1"/>
        </dgm:presLayoutVars>
      </dgm:prSet>
      <dgm:spPr/>
    </dgm:pt>
    <dgm:pt modelId="{6604F6CA-4993-43D1-B51F-F09E6717DF68}" type="pres">
      <dgm:prSet presAssocID="{F9A9D6A2-CE63-4D41-AF18-F225FF606500}" presName="sibTrans" presStyleLbl="sibTrans2D1" presStyleIdx="2" presStyleCnt="3"/>
      <dgm:spPr/>
    </dgm:pt>
    <dgm:pt modelId="{36AF0868-7F06-4327-987A-BEEE985460BA}" type="pres">
      <dgm:prSet presAssocID="{F9A9D6A2-CE63-4D41-AF18-F225FF606500}" presName="connTx" presStyleLbl="sibTrans2D1" presStyleIdx="2" presStyleCnt="3"/>
      <dgm:spPr/>
    </dgm:pt>
    <dgm:pt modelId="{E19F0864-C402-4D5B-A435-32F8DFD3A1DD}" type="pres">
      <dgm:prSet presAssocID="{3D9DD432-D47B-4A2C-8A8F-D26076FD3059}" presName="composite" presStyleCnt="0"/>
      <dgm:spPr/>
    </dgm:pt>
    <dgm:pt modelId="{7C3769B1-B165-4BA0-AD49-D21DE8F67B80}" type="pres">
      <dgm:prSet presAssocID="{3D9DD432-D47B-4A2C-8A8F-D26076FD3059}" presName="imagSh" presStyleLbl="bgImgPlace1" presStyleIdx="3" presStyleCnt="4" custScaleX="134206" custLinFactNeighborX="-1538" custLinFactNeighborY="-14865"/>
      <dgm:spPr>
        <a:blipFill>
          <a:blip xmlns:r="http://schemas.openxmlformats.org/officeDocument/2006/relationships" r:embed="rId4"/>
          <a:srcRect/>
          <a:stretch>
            <a:fillRect l="-1000" r="-1000"/>
          </a:stretch>
        </a:blipFill>
      </dgm:spPr>
    </dgm:pt>
    <dgm:pt modelId="{4F576FA2-452F-424E-A2FA-F4A3708D43D1}" type="pres">
      <dgm:prSet presAssocID="{3D9DD432-D47B-4A2C-8A8F-D26076FD3059}" presName="txNode" presStyleLbl="node1" presStyleIdx="3" presStyleCnt="4">
        <dgm:presLayoutVars>
          <dgm:bulletEnabled val="1"/>
        </dgm:presLayoutVars>
      </dgm:prSet>
      <dgm:spPr/>
    </dgm:pt>
  </dgm:ptLst>
  <dgm:cxnLst>
    <dgm:cxn modelId="{9F5BC663-9911-49B4-B582-B9758E49EE05}" type="presOf" srcId="{D6113F59-314C-48E9-9F0F-924A76F0B884}" destId="{0B121D00-91C7-40D0-BE65-13A493EAE1AF}" srcOrd="1" destOrd="0" presId="urn:microsoft.com/office/officeart/2005/8/layout/hProcess10"/>
    <dgm:cxn modelId="{9DD0F347-DD4F-4E73-926A-118900FD5F39}" type="presOf" srcId="{7C3FBB39-658D-4479-985B-C5C900398007}" destId="{DA03CC18-F005-416F-B493-3635D0A8D19B}" srcOrd="0" destOrd="0" presId="urn:microsoft.com/office/officeart/2005/8/layout/hProcess10"/>
    <dgm:cxn modelId="{73D6C46D-91B1-4DD1-9CC2-224E8F99C25D}" srcId="{7C3FBB39-658D-4479-985B-C5C900398007}" destId="{5666511B-228A-42E6-BE05-151F244B7411}" srcOrd="0" destOrd="0" parTransId="{64256298-2A38-4AC2-9FDD-C1F7FE3F54BF}" sibTransId="{D6113F59-314C-48E9-9F0F-924A76F0B884}"/>
    <dgm:cxn modelId="{D76B899C-ED89-480D-816D-2D61ABD8D335}" type="presOf" srcId="{3D9DD432-D47B-4A2C-8A8F-D26076FD3059}" destId="{4F576FA2-452F-424E-A2FA-F4A3708D43D1}" srcOrd="0" destOrd="0" presId="urn:microsoft.com/office/officeart/2005/8/layout/hProcess10"/>
    <dgm:cxn modelId="{7B4B4A9E-EE20-4348-9988-46B2A66CCDAC}" type="presOf" srcId="{B5596213-C57D-4940-B587-68A984639AE1}" destId="{28481C44-7D71-4ABB-8778-ECBBED61A054}" srcOrd="0" destOrd="0" presId="urn:microsoft.com/office/officeart/2005/8/layout/hProcess10"/>
    <dgm:cxn modelId="{CFCF5E9F-6186-47F8-BF23-A9B7CDFB1B5C}" type="presOf" srcId="{CC9F5EC5-1D12-40B1-BE9D-A265B61B71E7}" destId="{5D943798-64E7-41B3-9545-633B1376B216}" srcOrd="0" destOrd="0" presId="urn:microsoft.com/office/officeart/2005/8/layout/hProcess10"/>
    <dgm:cxn modelId="{7D86F5A3-6ECD-4D22-938E-F285258BF0EF}" srcId="{7C3FBB39-658D-4479-985B-C5C900398007}" destId="{CC9F5EC5-1D12-40B1-BE9D-A265B61B71E7}" srcOrd="2" destOrd="0" parTransId="{EF91B4E9-3562-4DC5-B027-E4D051EAEC7D}" sibTransId="{F9A9D6A2-CE63-4D41-AF18-F225FF606500}"/>
    <dgm:cxn modelId="{0583A7AF-2C3D-4658-AB3D-C5BAA3FA0AEF}" type="presOf" srcId="{5666511B-228A-42E6-BE05-151F244B7411}" destId="{04DAE8E0-F88A-476E-A1D3-AC881C2A86DA}" srcOrd="0" destOrd="0" presId="urn:microsoft.com/office/officeart/2005/8/layout/hProcess10"/>
    <dgm:cxn modelId="{36E2A1BB-CA66-4EBA-81D2-E94533437537}" type="presOf" srcId="{B5596213-C57D-4940-B587-68A984639AE1}" destId="{59DEEC33-16D5-4C5D-85EF-83E82DA3D09E}" srcOrd="1" destOrd="0" presId="urn:microsoft.com/office/officeart/2005/8/layout/hProcess10"/>
    <dgm:cxn modelId="{B9F80BC4-C196-4097-B829-8BDF4228C8C8}" srcId="{7C3FBB39-658D-4479-985B-C5C900398007}" destId="{3D9DD432-D47B-4A2C-8A8F-D26076FD3059}" srcOrd="3" destOrd="0" parTransId="{E6C28F94-01A5-4C4D-BBF9-0D2C35410FF8}" sibTransId="{264E73AA-0A32-4D2A-9B35-2E72CBC7D690}"/>
    <dgm:cxn modelId="{F6B2C0CF-21C4-48DD-BA5D-4D971C047888}" type="presOf" srcId="{D6113F59-314C-48E9-9F0F-924A76F0B884}" destId="{9DA5F176-9656-482D-B355-41C928C0E31E}" srcOrd="0" destOrd="0" presId="urn:microsoft.com/office/officeart/2005/8/layout/hProcess10"/>
    <dgm:cxn modelId="{27D437DD-2A89-485A-B683-D71DCB98C950}" type="presOf" srcId="{F9A9D6A2-CE63-4D41-AF18-F225FF606500}" destId="{36AF0868-7F06-4327-987A-BEEE985460BA}" srcOrd="1" destOrd="0" presId="urn:microsoft.com/office/officeart/2005/8/layout/hProcess10"/>
    <dgm:cxn modelId="{6DD127EF-6A64-4CE3-8AD9-BAE068ECD45D}" srcId="{7C3FBB39-658D-4479-985B-C5C900398007}" destId="{7C9DCB21-3CB6-4193-A16A-5C97F3AFDC87}" srcOrd="1" destOrd="0" parTransId="{A0AE5C19-1517-452F-A90F-51CA83F577CA}" sibTransId="{B5596213-C57D-4940-B587-68A984639AE1}"/>
    <dgm:cxn modelId="{BD0247F8-2E2E-486E-9FAB-0869B2AF71EC}" type="presOf" srcId="{7C9DCB21-3CB6-4193-A16A-5C97F3AFDC87}" destId="{087E2DFF-94A4-4F5E-84CB-AE4993E854BC}" srcOrd="0" destOrd="0" presId="urn:microsoft.com/office/officeart/2005/8/layout/hProcess10"/>
    <dgm:cxn modelId="{0CB585FF-0ADF-4900-86E1-D4B0AEB80B59}" type="presOf" srcId="{F9A9D6A2-CE63-4D41-AF18-F225FF606500}" destId="{6604F6CA-4993-43D1-B51F-F09E6717DF68}" srcOrd="0" destOrd="0" presId="urn:microsoft.com/office/officeart/2005/8/layout/hProcess10"/>
    <dgm:cxn modelId="{54A4BB6F-71D7-4913-817E-7402DE5378A7}" type="presParOf" srcId="{DA03CC18-F005-416F-B493-3635D0A8D19B}" destId="{42D002CE-2FD3-46AF-9AFC-BA137500ED63}" srcOrd="0" destOrd="0" presId="urn:microsoft.com/office/officeart/2005/8/layout/hProcess10"/>
    <dgm:cxn modelId="{8E556319-A198-4855-AB89-14B088F6995E}" type="presParOf" srcId="{42D002CE-2FD3-46AF-9AFC-BA137500ED63}" destId="{02F48564-AA05-4F2F-9F24-9A5124A1DE8E}" srcOrd="0" destOrd="0" presId="urn:microsoft.com/office/officeart/2005/8/layout/hProcess10"/>
    <dgm:cxn modelId="{F9443635-19BD-4ACB-9DFF-BF9271ECA25B}" type="presParOf" srcId="{42D002CE-2FD3-46AF-9AFC-BA137500ED63}" destId="{04DAE8E0-F88A-476E-A1D3-AC881C2A86DA}" srcOrd="1" destOrd="0" presId="urn:microsoft.com/office/officeart/2005/8/layout/hProcess10"/>
    <dgm:cxn modelId="{3EAFA763-22F1-4331-90A9-F0D0990A4445}" type="presParOf" srcId="{DA03CC18-F005-416F-B493-3635D0A8D19B}" destId="{9DA5F176-9656-482D-B355-41C928C0E31E}" srcOrd="1" destOrd="0" presId="urn:microsoft.com/office/officeart/2005/8/layout/hProcess10"/>
    <dgm:cxn modelId="{27CC208C-636D-4AFA-8C15-92C1E911C8A9}" type="presParOf" srcId="{9DA5F176-9656-482D-B355-41C928C0E31E}" destId="{0B121D00-91C7-40D0-BE65-13A493EAE1AF}" srcOrd="0" destOrd="0" presId="urn:microsoft.com/office/officeart/2005/8/layout/hProcess10"/>
    <dgm:cxn modelId="{F5E0B378-5EF4-4AF6-9456-B352A84AE8E4}" type="presParOf" srcId="{DA03CC18-F005-416F-B493-3635D0A8D19B}" destId="{776059F1-43A9-4E3E-A00C-9E5D12BE5FB6}" srcOrd="2" destOrd="0" presId="urn:microsoft.com/office/officeart/2005/8/layout/hProcess10"/>
    <dgm:cxn modelId="{F9A7299D-B664-418D-9678-287289080E71}" type="presParOf" srcId="{776059F1-43A9-4E3E-A00C-9E5D12BE5FB6}" destId="{E4B593DE-E462-4D8F-BBA6-CAA3570B6007}" srcOrd="0" destOrd="0" presId="urn:microsoft.com/office/officeart/2005/8/layout/hProcess10"/>
    <dgm:cxn modelId="{73BE89F4-0EB7-4EC2-9337-CB8116091E1C}" type="presParOf" srcId="{776059F1-43A9-4E3E-A00C-9E5D12BE5FB6}" destId="{087E2DFF-94A4-4F5E-84CB-AE4993E854BC}" srcOrd="1" destOrd="0" presId="urn:microsoft.com/office/officeart/2005/8/layout/hProcess10"/>
    <dgm:cxn modelId="{7AFCF262-D59B-4F9B-A896-BAB89C914209}" type="presParOf" srcId="{DA03CC18-F005-416F-B493-3635D0A8D19B}" destId="{28481C44-7D71-4ABB-8778-ECBBED61A054}" srcOrd="3" destOrd="0" presId="urn:microsoft.com/office/officeart/2005/8/layout/hProcess10"/>
    <dgm:cxn modelId="{9DD8179E-1FF8-4456-BD4C-C6BC31378D81}" type="presParOf" srcId="{28481C44-7D71-4ABB-8778-ECBBED61A054}" destId="{59DEEC33-16D5-4C5D-85EF-83E82DA3D09E}" srcOrd="0" destOrd="0" presId="urn:microsoft.com/office/officeart/2005/8/layout/hProcess10"/>
    <dgm:cxn modelId="{B8931FEC-1B3A-4E6C-A90A-A8E2127F673A}" type="presParOf" srcId="{DA03CC18-F005-416F-B493-3635D0A8D19B}" destId="{3813DE00-604A-4265-9C73-1368905DA2EF}" srcOrd="4" destOrd="0" presId="urn:microsoft.com/office/officeart/2005/8/layout/hProcess10"/>
    <dgm:cxn modelId="{B460EAB7-C596-46CC-BA4B-FC04EE6C8341}" type="presParOf" srcId="{3813DE00-604A-4265-9C73-1368905DA2EF}" destId="{F40AD918-DC47-4659-A2DC-12E69999FD77}" srcOrd="0" destOrd="0" presId="urn:microsoft.com/office/officeart/2005/8/layout/hProcess10"/>
    <dgm:cxn modelId="{179BBE5B-5C8F-44A9-AA4B-D4AFEFEA3DD1}" type="presParOf" srcId="{3813DE00-604A-4265-9C73-1368905DA2EF}" destId="{5D943798-64E7-41B3-9545-633B1376B216}" srcOrd="1" destOrd="0" presId="urn:microsoft.com/office/officeart/2005/8/layout/hProcess10"/>
    <dgm:cxn modelId="{94D2724D-82EA-4FA1-BBAE-98B6ABF48579}" type="presParOf" srcId="{DA03CC18-F005-416F-B493-3635D0A8D19B}" destId="{6604F6CA-4993-43D1-B51F-F09E6717DF68}" srcOrd="5" destOrd="0" presId="urn:microsoft.com/office/officeart/2005/8/layout/hProcess10"/>
    <dgm:cxn modelId="{F69122B8-8360-470A-A670-1D769181299C}" type="presParOf" srcId="{6604F6CA-4993-43D1-B51F-F09E6717DF68}" destId="{36AF0868-7F06-4327-987A-BEEE985460BA}" srcOrd="0" destOrd="0" presId="urn:microsoft.com/office/officeart/2005/8/layout/hProcess10"/>
    <dgm:cxn modelId="{D8F83F4B-EDD8-44C8-8696-115175AF21CE}" type="presParOf" srcId="{DA03CC18-F005-416F-B493-3635D0A8D19B}" destId="{E19F0864-C402-4D5B-A435-32F8DFD3A1DD}" srcOrd="6" destOrd="0" presId="urn:microsoft.com/office/officeart/2005/8/layout/hProcess10"/>
    <dgm:cxn modelId="{6D248639-150F-4EF2-9923-595864622F0C}" type="presParOf" srcId="{E19F0864-C402-4D5B-A435-32F8DFD3A1DD}" destId="{7C3769B1-B165-4BA0-AD49-D21DE8F67B80}" srcOrd="0" destOrd="0" presId="urn:microsoft.com/office/officeart/2005/8/layout/hProcess10"/>
    <dgm:cxn modelId="{F3ADE0FD-EF77-4536-83ED-172EDE886930}" type="presParOf" srcId="{E19F0864-C402-4D5B-A435-32F8DFD3A1DD}" destId="{4F576FA2-452F-424E-A2FA-F4A3708D43D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75B6C-2FB5-4EA2-AF54-830607F84693}">
      <dsp:nvSpPr>
        <dsp:cNvPr id="0" name=""/>
        <dsp:cNvSpPr/>
      </dsp:nvSpPr>
      <dsp:spPr>
        <a:xfrm>
          <a:off x="104462" y="564117"/>
          <a:ext cx="1925902" cy="19259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1B6BD55-E79D-4336-BB2D-01026FCB1820}">
      <dsp:nvSpPr>
        <dsp:cNvPr id="0" name=""/>
        <dsp:cNvSpPr/>
      </dsp:nvSpPr>
      <dsp:spPr>
        <a:xfrm>
          <a:off x="316736" y="2124657"/>
          <a:ext cx="1925902" cy="1925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300" kern="1200"/>
            <a:t>... istorija yra sisteminis ir kritiškas tyrimas,</a:t>
          </a:r>
        </a:p>
      </dsp:txBody>
      <dsp:txXfrm>
        <a:off x="373144" y="2181065"/>
        <a:ext cx="1813086" cy="1813086"/>
      </dsp:txXfrm>
    </dsp:sp>
    <dsp:sp modelId="{B76DFACB-47F5-4F83-A257-8919C66C95AF}">
      <dsp:nvSpPr>
        <dsp:cNvPr id="0" name=""/>
        <dsp:cNvSpPr/>
      </dsp:nvSpPr>
      <dsp:spPr>
        <a:xfrm rot="21507183">
          <a:off x="2323320" y="1257809"/>
          <a:ext cx="293115" cy="4627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900" kern="1200"/>
        </a:p>
      </dsp:txBody>
      <dsp:txXfrm>
        <a:off x="2323336" y="1351549"/>
        <a:ext cx="205181" cy="277661"/>
      </dsp:txXfrm>
    </dsp:sp>
    <dsp:sp modelId="{76DB739E-DBBA-46C9-97DB-A79C82C8E081}">
      <dsp:nvSpPr>
        <dsp:cNvPr id="0" name=""/>
        <dsp:cNvSpPr/>
      </dsp:nvSpPr>
      <dsp:spPr>
        <a:xfrm>
          <a:off x="2867533" y="483114"/>
          <a:ext cx="2398672" cy="19259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B6A723-5846-43A4-9F40-972DA8D1D6E6}">
      <dsp:nvSpPr>
        <dsp:cNvPr id="0" name=""/>
        <dsp:cNvSpPr/>
      </dsp:nvSpPr>
      <dsp:spPr>
        <a:xfrm>
          <a:off x="3538942" y="2124657"/>
          <a:ext cx="1925902" cy="1925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300" kern="1200"/>
            <a:t>padedantis suvokti praeities įvykius, </a:t>
          </a:r>
        </a:p>
      </dsp:txBody>
      <dsp:txXfrm>
        <a:off x="3595350" y="2181065"/>
        <a:ext cx="1813086" cy="1813086"/>
      </dsp:txXfrm>
    </dsp:sp>
    <dsp:sp modelId="{E1A7FFCC-BB6F-434D-9868-DC0DF442BE20}">
      <dsp:nvSpPr>
        <dsp:cNvPr id="0" name=""/>
        <dsp:cNvSpPr/>
      </dsp:nvSpPr>
      <dsp:spPr>
        <a:xfrm rot="21541929">
          <a:off x="5557967" y="1187026"/>
          <a:ext cx="291823" cy="4627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900" kern="1200"/>
        </a:p>
      </dsp:txBody>
      <dsp:txXfrm>
        <a:off x="5557973" y="1280318"/>
        <a:ext cx="204276" cy="277661"/>
      </dsp:txXfrm>
    </dsp:sp>
    <dsp:sp modelId="{E0D99720-DE28-4552-BF0B-F842012ACD11}">
      <dsp:nvSpPr>
        <dsp:cNvPr id="0" name=""/>
        <dsp:cNvSpPr/>
      </dsp:nvSpPr>
      <dsp:spPr>
        <a:xfrm>
          <a:off x="6099869" y="432501"/>
          <a:ext cx="1925902" cy="19259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0FE8C21-9614-4740-A395-A57DB11FAA6D}">
      <dsp:nvSpPr>
        <dsp:cNvPr id="0" name=""/>
        <dsp:cNvSpPr/>
      </dsp:nvSpPr>
      <dsp:spPr>
        <a:xfrm>
          <a:off x="6524763" y="2124657"/>
          <a:ext cx="1925902" cy="1925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300" kern="1200"/>
            <a:t>kurių atranka ir vertinimas priklauso nuo to,</a:t>
          </a:r>
        </a:p>
      </dsp:txBody>
      <dsp:txXfrm>
        <a:off x="6581171" y="2181065"/>
        <a:ext cx="1813086" cy="1813086"/>
      </dsp:txXfrm>
    </dsp:sp>
    <dsp:sp modelId="{50908A51-9920-4DF2-B553-B63B021F21AA}">
      <dsp:nvSpPr>
        <dsp:cNvPr id="0" name=""/>
        <dsp:cNvSpPr/>
      </dsp:nvSpPr>
      <dsp:spPr>
        <a:xfrm rot="105987">
          <a:off x="8414237" y="1211740"/>
          <a:ext cx="388742" cy="4627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900" kern="1200"/>
        </a:p>
      </dsp:txBody>
      <dsp:txXfrm>
        <a:off x="8414265" y="1302496"/>
        <a:ext cx="272119" cy="277661"/>
      </dsp:txXfrm>
    </dsp:sp>
    <dsp:sp modelId="{AE6D37FC-8CDF-4BFB-BC8E-70FBA192EF00}">
      <dsp:nvSpPr>
        <dsp:cNvPr id="0" name=""/>
        <dsp:cNvSpPr/>
      </dsp:nvSpPr>
      <dsp:spPr>
        <a:xfrm>
          <a:off x="9135936" y="531415"/>
          <a:ext cx="2268443" cy="19259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050B53A-0DB3-4CD2-A935-B5412B21EB15}">
      <dsp:nvSpPr>
        <dsp:cNvPr id="0" name=""/>
        <dsp:cNvSpPr/>
      </dsp:nvSpPr>
      <dsp:spPr>
        <a:xfrm>
          <a:off x="9681854" y="2124657"/>
          <a:ext cx="1925902" cy="1925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300" kern="1200"/>
            <a:t>kiek reikšmės jie turėjo žmonėms...</a:t>
          </a:r>
        </a:p>
      </dsp:txBody>
      <dsp:txXfrm>
        <a:off x="9738262" y="2181065"/>
        <a:ext cx="1813086" cy="1813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32D56-5F47-498B-BB66-E1D6244851DE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CB684D-8334-4421-BD2B-55AB7EC1888A}">
      <dsp:nvSpPr>
        <dsp:cNvPr id="0" name=""/>
        <dsp:cNvSpPr/>
      </dsp:nvSpPr>
      <dsp:spPr>
        <a:xfrm>
          <a:off x="2175669" y="0"/>
          <a:ext cx="87590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200" b="1" kern="1200"/>
            <a:t>Istoriniu įvykiu </a:t>
          </a:r>
          <a:r>
            <a:rPr lang="lt-LT" sz="2200" kern="1200"/>
            <a:t>laikomi</a:t>
          </a:r>
          <a:r>
            <a:rPr lang="lt-LT" sz="2200" b="1" kern="1200"/>
            <a:t> </a:t>
          </a:r>
          <a:r>
            <a:rPr lang="lt-LT" sz="2200" kern="1200"/>
            <a:t>tik tie </a:t>
          </a:r>
          <a:r>
            <a:rPr lang="lt-LT" sz="2200" b="1" kern="1200"/>
            <a:t>veiksmai</a:t>
          </a:r>
          <a:r>
            <a:rPr lang="lt-LT" sz="2200" kern="1200"/>
            <a:t>, kurie </a:t>
          </a:r>
          <a:r>
            <a:rPr lang="lt-LT" sz="2200" b="1" kern="1200"/>
            <a:t>turėjo</a:t>
          </a:r>
          <a:r>
            <a:rPr lang="lt-LT" sz="2200" kern="1200"/>
            <a:t> </a:t>
          </a:r>
          <a:r>
            <a:rPr lang="lt-LT" sz="2200" b="1" kern="1200"/>
            <a:t>didelę reikšmę žmonėms. </a:t>
          </a:r>
          <a:endParaRPr lang="lt-LT" sz="2200" kern="1200"/>
        </a:p>
      </dsp:txBody>
      <dsp:txXfrm>
        <a:off x="2175669" y="0"/>
        <a:ext cx="8759031" cy="1305404"/>
      </dsp:txXfrm>
    </dsp:sp>
    <dsp:sp modelId="{D57B5ABB-82C6-420A-B2A4-FBB3CF48573C}">
      <dsp:nvSpPr>
        <dsp:cNvPr id="0" name=""/>
        <dsp:cNvSpPr/>
      </dsp:nvSpPr>
      <dsp:spPr>
        <a:xfrm>
          <a:off x="761485" y="1305404"/>
          <a:ext cx="2828366" cy="282836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8947EC-FAF0-4EFC-8FC9-A63EDC886A6F}">
      <dsp:nvSpPr>
        <dsp:cNvPr id="0" name=""/>
        <dsp:cNvSpPr/>
      </dsp:nvSpPr>
      <dsp:spPr>
        <a:xfrm>
          <a:off x="2175669" y="1305404"/>
          <a:ext cx="8759031" cy="28283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200" kern="1200" dirty="0"/>
            <a:t>Istorinis įvykis yra reikšmingas, jeigu jis </a:t>
          </a:r>
          <a:r>
            <a:rPr lang="lt-LT" sz="2200" b="1" kern="1200" dirty="0"/>
            <a:t>daro įtaką pagrindiniams žmogaus gyvenimo sandams</a:t>
          </a:r>
          <a:r>
            <a:rPr lang="lt-LT" sz="2200" kern="1200" dirty="0"/>
            <a:t>, tokiems kaip kalba, kultūra, politinė organizacija, ekonominė organizacija, klasinė struktūra, šeima, darbo pobūdis ir t.t.</a:t>
          </a:r>
        </a:p>
      </dsp:txBody>
      <dsp:txXfrm>
        <a:off x="2175669" y="1305404"/>
        <a:ext cx="8759031" cy="1305399"/>
      </dsp:txXfrm>
    </dsp:sp>
    <dsp:sp modelId="{B6914F82-7AA7-4CFB-A415-090974D6EFE0}">
      <dsp:nvSpPr>
        <dsp:cNvPr id="0" name=""/>
        <dsp:cNvSpPr/>
      </dsp:nvSpPr>
      <dsp:spPr>
        <a:xfrm>
          <a:off x="1522968" y="2610804"/>
          <a:ext cx="1305400" cy="13054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6BA9E3-0182-4E0E-A4C5-6E4907784F40}">
      <dsp:nvSpPr>
        <dsp:cNvPr id="0" name=""/>
        <dsp:cNvSpPr/>
      </dsp:nvSpPr>
      <dsp:spPr>
        <a:xfrm>
          <a:off x="2175669" y="2610804"/>
          <a:ext cx="8759031" cy="1305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200" kern="1200" dirty="0"/>
            <a:t>Regis, būtent tai ir yra </a:t>
          </a:r>
          <a:r>
            <a:rPr lang="lt-LT" sz="2200" b="1" kern="1200" dirty="0"/>
            <a:t>pagrindinė praeities tyrinėjimo prasmė</a:t>
          </a:r>
          <a:r>
            <a:rPr lang="lt-LT" sz="2200" kern="1200" dirty="0"/>
            <a:t>, kaip ją </a:t>
          </a:r>
          <a:r>
            <a:rPr lang="lt-LT" sz="2200" b="1" kern="1200" dirty="0"/>
            <a:t>suvokia istoriografija: </a:t>
          </a:r>
          <a:r>
            <a:rPr lang="lt-LT" sz="2200" kern="1200" dirty="0"/>
            <a:t>apčiuopti ir atskleisti skaitytojams iškilių praeities įvykių reikšmę. </a:t>
          </a:r>
        </a:p>
      </dsp:txBody>
      <dsp:txXfrm>
        <a:off x="2175669" y="2610804"/>
        <a:ext cx="8759031" cy="1305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446A7-C723-47A5-AC7A-90F7E1A2E25F}">
      <dsp:nvSpPr>
        <dsp:cNvPr id="0" name=""/>
        <dsp:cNvSpPr/>
      </dsp:nvSpPr>
      <dsp:spPr>
        <a:xfrm>
          <a:off x="0" y="673460"/>
          <a:ext cx="1934148" cy="19939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F02EF0-75BA-4A79-829C-EEFF518180C7}">
      <dsp:nvSpPr>
        <dsp:cNvPr id="0" name=""/>
        <dsp:cNvSpPr/>
      </dsp:nvSpPr>
      <dsp:spPr>
        <a:xfrm>
          <a:off x="368864" y="2474843"/>
          <a:ext cx="1906784" cy="17006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Istorikas pasakoja apie reikšmingą  įvykį.</a:t>
          </a:r>
        </a:p>
      </dsp:txBody>
      <dsp:txXfrm>
        <a:off x="418674" y="2524653"/>
        <a:ext cx="1807164" cy="1601018"/>
      </dsp:txXfrm>
    </dsp:sp>
    <dsp:sp modelId="{553FAB11-0F80-4F03-8D9F-FD06182F4E63}">
      <dsp:nvSpPr>
        <dsp:cNvPr id="0" name=""/>
        <dsp:cNvSpPr/>
      </dsp:nvSpPr>
      <dsp:spPr>
        <a:xfrm rot="21569877">
          <a:off x="2168727" y="1489862"/>
          <a:ext cx="234592" cy="3380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300" kern="1200"/>
        </a:p>
      </dsp:txBody>
      <dsp:txXfrm>
        <a:off x="2168728" y="1557780"/>
        <a:ext cx="164214" cy="202828"/>
      </dsp:txXfrm>
    </dsp:sp>
    <dsp:sp modelId="{C58E9D9D-C1FB-4F00-8659-75D8E0B86C82}">
      <dsp:nvSpPr>
        <dsp:cNvPr id="0" name=""/>
        <dsp:cNvSpPr/>
      </dsp:nvSpPr>
      <dsp:spPr>
        <a:xfrm rot="21215444">
          <a:off x="2604387" y="672626"/>
          <a:ext cx="3069539" cy="19400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46B771-F7E3-4E94-824A-E10A1843934B}">
      <dsp:nvSpPr>
        <dsp:cNvPr id="0" name=""/>
        <dsp:cNvSpPr/>
      </dsp:nvSpPr>
      <dsp:spPr>
        <a:xfrm rot="21074113">
          <a:off x="3174602" y="2503040"/>
          <a:ext cx="2160483" cy="17875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b="1" i="0" kern="1200" dirty="0">
              <a:solidFill>
                <a:srgbClr val="FF0000"/>
              </a:solidFill>
            </a:rPr>
            <a:t>Svarbu pasidomėti: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ką žinojo Simonas Daukantas  apie Lietuvos krikšto aplinkybes ?</a:t>
          </a:r>
        </a:p>
      </dsp:txBody>
      <dsp:txXfrm>
        <a:off x="3226958" y="2555396"/>
        <a:ext cx="2055771" cy="1682841"/>
      </dsp:txXfrm>
    </dsp:sp>
    <dsp:sp modelId="{236A82BC-8944-4BA9-879E-EC53D651AA3D}">
      <dsp:nvSpPr>
        <dsp:cNvPr id="0" name=""/>
        <dsp:cNvSpPr/>
      </dsp:nvSpPr>
      <dsp:spPr>
        <a:xfrm rot="21362264">
          <a:off x="5913923" y="1342353"/>
          <a:ext cx="240860" cy="3380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300" kern="1200"/>
        </a:p>
      </dsp:txBody>
      <dsp:txXfrm>
        <a:off x="5914009" y="1412459"/>
        <a:ext cx="168602" cy="202828"/>
      </dsp:txXfrm>
    </dsp:sp>
    <dsp:sp modelId="{0190F161-5D98-41B5-A917-B49EF495616F}">
      <dsp:nvSpPr>
        <dsp:cNvPr id="0" name=""/>
        <dsp:cNvSpPr/>
      </dsp:nvSpPr>
      <dsp:spPr>
        <a:xfrm>
          <a:off x="6360455" y="394304"/>
          <a:ext cx="1721769" cy="2069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AF580C-D4CA-4FAD-B101-4F9B476E4DD2}">
      <dsp:nvSpPr>
        <dsp:cNvPr id="0" name=""/>
        <dsp:cNvSpPr/>
      </dsp:nvSpPr>
      <dsp:spPr>
        <a:xfrm rot="686329">
          <a:off x="6205195" y="2342845"/>
          <a:ext cx="2300072" cy="1853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b="1" kern="1200" dirty="0">
              <a:solidFill>
                <a:srgbClr val="FF0000"/>
              </a:solidFill>
            </a:rPr>
            <a:t>Svarbu suprasti: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kaip veikė Simono Daukanto pažiūras  lietuvių tautinio atgimimo idėjos ?   </a:t>
          </a:r>
        </a:p>
      </dsp:txBody>
      <dsp:txXfrm>
        <a:off x="6259491" y="2397141"/>
        <a:ext cx="2191480" cy="1745196"/>
      </dsp:txXfrm>
    </dsp:sp>
    <dsp:sp modelId="{F1DA5FF2-94BE-4A3B-A860-170F81FDCB80}">
      <dsp:nvSpPr>
        <dsp:cNvPr id="0" name=""/>
        <dsp:cNvSpPr/>
      </dsp:nvSpPr>
      <dsp:spPr>
        <a:xfrm rot="352709">
          <a:off x="8552202" y="1421549"/>
          <a:ext cx="473714" cy="3380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300" kern="1200"/>
        </a:p>
      </dsp:txBody>
      <dsp:txXfrm>
        <a:off x="8552469" y="1483966"/>
        <a:ext cx="372300" cy="202828"/>
      </dsp:txXfrm>
    </dsp:sp>
    <dsp:sp modelId="{9E094D6B-1DA6-4CA5-87C2-39F1422BCE23}">
      <dsp:nvSpPr>
        <dsp:cNvPr id="0" name=""/>
        <dsp:cNvSpPr/>
      </dsp:nvSpPr>
      <dsp:spPr>
        <a:xfrm rot="20966025">
          <a:off x="9428578" y="436633"/>
          <a:ext cx="1895938" cy="26347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6AC4AB-DFE9-4FDF-8E5A-2657B1F2D167}">
      <dsp:nvSpPr>
        <dsp:cNvPr id="0" name=""/>
        <dsp:cNvSpPr/>
      </dsp:nvSpPr>
      <dsp:spPr>
        <a:xfrm>
          <a:off x="9124156" y="3169082"/>
          <a:ext cx="2567980" cy="1406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Ši perspektyva daro įtaką istorikų rašiniams apie tai, kas vyko ir kodėl vyko, ir lemia, kaip pateikiama šiuolaikiniams skaitytojams. </a:t>
          </a:r>
        </a:p>
      </dsp:txBody>
      <dsp:txXfrm>
        <a:off x="9165361" y="3210287"/>
        <a:ext cx="2485570" cy="13244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E65F2-0D0F-4BCE-A021-CF65D86C7916}">
      <dsp:nvSpPr>
        <dsp:cNvPr id="0" name=""/>
        <dsp:cNvSpPr/>
      </dsp:nvSpPr>
      <dsp:spPr>
        <a:xfrm>
          <a:off x="124904" y="0"/>
          <a:ext cx="2365694" cy="29191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6CE93-665A-4DA8-9E2D-A53980D4DD9E}">
      <dsp:nvSpPr>
        <dsp:cNvPr id="0" name=""/>
        <dsp:cNvSpPr/>
      </dsp:nvSpPr>
      <dsp:spPr>
        <a:xfrm>
          <a:off x="0" y="2857262"/>
          <a:ext cx="2963872" cy="15557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Kadangi idėjos apie tai, kas yra žmonėms reikšmingi dalykai, nuolat kinta ir yra labai skirtingos....</a:t>
          </a:r>
        </a:p>
      </dsp:txBody>
      <dsp:txXfrm>
        <a:off x="0" y="2857262"/>
        <a:ext cx="2963872" cy="1555714"/>
      </dsp:txXfrm>
    </dsp:sp>
    <dsp:sp modelId="{3AED91A1-2F0B-465B-9FBF-9E3F6469FD1F}">
      <dsp:nvSpPr>
        <dsp:cNvPr id="0" name=""/>
        <dsp:cNvSpPr/>
      </dsp:nvSpPr>
      <dsp:spPr>
        <a:xfrm>
          <a:off x="3219856" y="0"/>
          <a:ext cx="2381112" cy="2626390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01897-E835-4BD2-A0BB-8E73586323D6}">
      <dsp:nvSpPr>
        <dsp:cNvPr id="0" name=""/>
        <dsp:cNvSpPr/>
      </dsp:nvSpPr>
      <dsp:spPr>
        <a:xfrm>
          <a:off x="3241988" y="2386773"/>
          <a:ext cx="2876975" cy="20868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....turi būti rašomos skirtingos istorijos versijos, istorija turi būti nuolat perrašoma, net jeigu kalbama apie tuos pačius įvykius.</a:t>
          </a:r>
        </a:p>
      </dsp:txBody>
      <dsp:txXfrm>
        <a:off x="3241988" y="2386773"/>
        <a:ext cx="2876975" cy="2086800"/>
      </dsp:txXfrm>
    </dsp:sp>
    <dsp:sp modelId="{5F1BA10E-05F1-45F0-BA52-9B531C150EE8}">
      <dsp:nvSpPr>
        <dsp:cNvPr id="0" name=""/>
        <dsp:cNvSpPr/>
      </dsp:nvSpPr>
      <dsp:spPr>
        <a:xfrm>
          <a:off x="6452522" y="0"/>
          <a:ext cx="2644564" cy="354748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B2B8C-725E-44C6-9B66-A88151E38191}">
      <dsp:nvSpPr>
        <dsp:cNvPr id="0" name=""/>
        <dsp:cNvSpPr/>
      </dsp:nvSpPr>
      <dsp:spPr>
        <a:xfrm>
          <a:off x="6556540" y="3070651"/>
          <a:ext cx="2353662" cy="12909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Tai nereiškia, kad istorija negali būti objektyvi.</a:t>
          </a:r>
        </a:p>
      </dsp:txBody>
      <dsp:txXfrm>
        <a:off x="6556540" y="3070651"/>
        <a:ext cx="2353662" cy="1290941"/>
      </dsp:txXfrm>
    </dsp:sp>
    <dsp:sp modelId="{AA85194E-D3EA-4531-A9D3-D7C46B09C6AC}">
      <dsp:nvSpPr>
        <dsp:cNvPr id="0" name=""/>
        <dsp:cNvSpPr/>
      </dsp:nvSpPr>
      <dsp:spPr>
        <a:xfrm>
          <a:off x="9403656" y="0"/>
          <a:ext cx="2272024" cy="309426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1E1EC-BAD0-4498-81E1-41D20EE04AD1}">
      <dsp:nvSpPr>
        <dsp:cNvPr id="0" name=""/>
        <dsp:cNvSpPr/>
      </dsp:nvSpPr>
      <dsp:spPr>
        <a:xfrm>
          <a:off x="9200836" y="2992210"/>
          <a:ext cx="2700309" cy="14813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Bet ji gali objektyviai reflektuoti tai, kas gali būti pasakyta apie praeities įvykius jų reikšmės žmonėms požiūriu. </a:t>
          </a:r>
        </a:p>
      </dsp:txBody>
      <dsp:txXfrm>
        <a:off x="9200836" y="2992210"/>
        <a:ext cx="2700309" cy="14813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6647-EBF3-4577-9220-E20911B03669}">
      <dsp:nvSpPr>
        <dsp:cNvPr id="0" name=""/>
        <dsp:cNvSpPr/>
      </dsp:nvSpPr>
      <dsp:spPr>
        <a:xfrm>
          <a:off x="0" y="40075"/>
          <a:ext cx="1794662" cy="19645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ABE84-A46B-4F28-9D7B-D1EE10CB7853}">
      <dsp:nvSpPr>
        <dsp:cNvPr id="0" name=""/>
        <dsp:cNvSpPr/>
      </dsp:nvSpPr>
      <dsp:spPr>
        <a:xfrm>
          <a:off x="258311" y="1793802"/>
          <a:ext cx="1794662" cy="1794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Sulos diktatūra</a:t>
          </a:r>
        </a:p>
      </dsp:txBody>
      <dsp:txXfrm>
        <a:off x="310875" y="1846366"/>
        <a:ext cx="1689534" cy="1689534"/>
      </dsp:txXfrm>
    </dsp:sp>
    <dsp:sp modelId="{F4C4622A-3245-4491-8F3C-5212E04E6A4D}">
      <dsp:nvSpPr>
        <dsp:cNvPr id="0" name=""/>
        <dsp:cNvSpPr/>
      </dsp:nvSpPr>
      <dsp:spPr>
        <a:xfrm rot="21528164">
          <a:off x="2182656" y="775796"/>
          <a:ext cx="388120" cy="431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800" kern="1200"/>
        </a:p>
      </dsp:txBody>
      <dsp:txXfrm>
        <a:off x="2182669" y="863258"/>
        <a:ext cx="271684" cy="258740"/>
      </dsp:txXfrm>
    </dsp:sp>
    <dsp:sp modelId="{DD4E91BD-EFC4-4D23-90DA-B0EACE2E2727}">
      <dsp:nvSpPr>
        <dsp:cNvPr id="0" name=""/>
        <dsp:cNvSpPr/>
      </dsp:nvSpPr>
      <dsp:spPr>
        <a:xfrm>
          <a:off x="2903336" y="64321"/>
          <a:ext cx="1794662" cy="1794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3308B-F9A6-488D-988B-F70898B4451A}">
      <dsp:nvSpPr>
        <dsp:cNvPr id="0" name=""/>
        <dsp:cNvSpPr/>
      </dsp:nvSpPr>
      <dsp:spPr>
        <a:xfrm>
          <a:off x="3077079" y="1742241"/>
          <a:ext cx="1794662" cy="1794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Spartako sukilimas</a:t>
          </a:r>
        </a:p>
      </dsp:txBody>
      <dsp:txXfrm>
        <a:off x="3129643" y="1794805"/>
        <a:ext cx="1689534" cy="1689534"/>
      </dsp:txXfrm>
    </dsp:sp>
    <dsp:sp modelId="{EE169C99-15B5-4C98-A8CC-5CB7F4EA070A}">
      <dsp:nvSpPr>
        <dsp:cNvPr id="0" name=""/>
        <dsp:cNvSpPr/>
      </dsp:nvSpPr>
      <dsp:spPr>
        <a:xfrm rot="230820">
          <a:off x="5023865" y="839282"/>
          <a:ext cx="326971" cy="431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800" kern="1200"/>
        </a:p>
      </dsp:txBody>
      <dsp:txXfrm>
        <a:off x="5023976" y="922237"/>
        <a:ext cx="228880" cy="258740"/>
      </dsp:txXfrm>
    </dsp:sp>
    <dsp:sp modelId="{784B667E-43C8-4E1B-8E3D-B23D401C5101}">
      <dsp:nvSpPr>
        <dsp:cNvPr id="0" name=""/>
        <dsp:cNvSpPr/>
      </dsp:nvSpPr>
      <dsp:spPr>
        <a:xfrm>
          <a:off x="5630099" y="252307"/>
          <a:ext cx="1932313" cy="17946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345CF-32EE-4C21-8573-C94018EA47F9}">
      <dsp:nvSpPr>
        <dsp:cNvPr id="0" name=""/>
        <dsp:cNvSpPr/>
      </dsp:nvSpPr>
      <dsp:spPr>
        <a:xfrm>
          <a:off x="5567278" y="1877527"/>
          <a:ext cx="2550592" cy="1614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Pirmasis triumviratas(G. J. Cezaris, </a:t>
          </a:r>
          <a:r>
            <a:rPr lang="lt-LT" sz="1800" kern="1200" dirty="0" err="1"/>
            <a:t>Krasas</a:t>
          </a:r>
          <a:r>
            <a:rPr lang="lt-LT" sz="1800" kern="1200" dirty="0"/>
            <a:t>, </a:t>
          </a:r>
          <a:r>
            <a:rPr lang="lt-LT" sz="1800" kern="1200" dirty="0" err="1"/>
            <a:t>Pompėjus</a:t>
          </a:r>
          <a:r>
            <a:rPr lang="lt-LT" sz="1800" kern="1200" dirty="0"/>
            <a:t> Didysis) nukreiptas prieš Respublikos Senatą </a:t>
          </a:r>
        </a:p>
      </dsp:txBody>
      <dsp:txXfrm>
        <a:off x="5614559" y="1924808"/>
        <a:ext cx="2456030" cy="1519719"/>
      </dsp:txXfrm>
    </dsp:sp>
    <dsp:sp modelId="{053A108B-343E-4819-BF18-A3DCC6D8AD0A}">
      <dsp:nvSpPr>
        <dsp:cNvPr id="0" name=""/>
        <dsp:cNvSpPr/>
      </dsp:nvSpPr>
      <dsp:spPr>
        <a:xfrm rot="60311">
          <a:off x="7949911" y="961174"/>
          <a:ext cx="387588" cy="431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800" kern="1200"/>
        </a:p>
      </dsp:txBody>
      <dsp:txXfrm>
        <a:off x="7949920" y="1046400"/>
        <a:ext cx="271312" cy="258740"/>
      </dsp:txXfrm>
    </dsp:sp>
    <dsp:sp modelId="{4DF53041-A3CB-4689-A130-DB8415C4250B}">
      <dsp:nvSpPr>
        <dsp:cNvPr id="0" name=""/>
        <dsp:cNvSpPr/>
      </dsp:nvSpPr>
      <dsp:spPr>
        <a:xfrm>
          <a:off x="8669636" y="107536"/>
          <a:ext cx="2066554" cy="21932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1EF1A-72B9-47D5-B425-0428811F3DCB}">
      <dsp:nvSpPr>
        <dsp:cNvPr id="0" name=""/>
        <dsp:cNvSpPr/>
      </dsp:nvSpPr>
      <dsp:spPr>
        <a:xfrm>
          <a:off x="9321782" y="1841881"/>
          <a:ext cx="1634112" cy="1794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Gajaus Julijaus Cezario karinė diktatūra </a:t>
          </a:r>
        </a:p>
      </dsp:txBody>
      <dsp:txXfrm>
        <a:off x="9369644" y="1889743"/>
        <a:ext cx="1538388" cy="1698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48564-AA05-4F2F-9F24-9A5124A1DE8E}">
      <dsp:nvSpPr>
        <dsp:cNvPr id="0" name=""/>
        <dsp:cNvSpPr/>
      </dsp:nvSpPr>
      <dsp:spPr>
        <a:xfrm>
          <a:off x="0" y="558769"/>
          <a:ext cx="2143381" cy="16897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AE8E0-F88A-476E-A1D3-AC881C2A86DA}">
      <dsp:nvSpPr>
        <dsp:cNvPr id="0" name=""/>
        <dsp:cNvSpPr/>
      </dsp:nvSpPr>
      <dsp:spPr>
        <a:xfrm>
          <a:off x="502891" y="1995666"/>
          <a:ext cx="1689791" cy="1689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Didžioji Prancūzijos revoliucija</a:t>
          </a:r>
        </a:p>
      </dsp:txBody>
      <dsp:txXfrm>
        <a:off x="552383" y="2045158"/>
        <a:ext cx="1590807" cy="1590807"/>
      </dsp:txXfrm>
    </dsp:sp>
    <dsp:sp modelId="{9DA5F176-9656-482D-B355-41C928C0E31E}">
      <dsp:nvSpPr>
        <dsp:cNvPr id="0" name=""/>
        <dsp:cNvSpPr/>
      </dsp:nvSpPr>
      <dsp:spPr>
        <a:xfrm rot="63084">
          <a:off x="2413738" y="1227760"/>
          <a:ext cx="270424" cy="4060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500" kern="1200"/>
        </a:p>
      </dsp:txBody>
      <dsp:txXfrm>
        <a:off x="2413745" y="1308223"/>
        <a:ext cx="189297" cy="243619"/>
      </dsp:txXfrm>
    </dsp:sp>
    <dsp:sp modelId="{E4B593DE-E462-4D8F-BBA6-CAA3570B6007}">
      <dsp:nvSpPr>
        <dsp:cNvPr id="0" name=""/>
        <dsp:cNvSpPr/>
      </dsp:nvSpPr>
      <dsp:spPr>
        <a:xfrm>
          <a:off x="2915893" y="613958"/>
          <a:ext cx="2325896" cy="16897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E2DFF-94A4-4F5E-84CB-AE4993E854BC}">
      <dsp:nvSpPr>
        <dsp:cNvPr id="0" name=""/>
        <dsp:cNvSpPr/>
      </dsp:nvSpPr>
      <dsp:spPr>
        <a:xfrm>
          <a:off x="3440710" y="1995666"/>
          <a:ext cx="1689791" cy="1689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Vienos kongresas</a:t>
          </a:r>
        </a:p>
      </dsp:txBody>
      <dsp:txXfrm>
        <a:off x="3490202" y="2045158"/>
        <a:ext cx="1590807" cy="1590807"/>
      </dsp:txXfrm>
    </dsp:sp>
    <dsp:sp modelId="{28481C44-7D71-4ABB-8778-ECBBED61A054}">
      <dsp:nvSpPr>
        <dsp:cNvPr id="0" name=""/>
        <dsp:cNvSpPr/>
      </dsp:nvSpPr>
      <dsp:spPr>
        <a:xfrm rot="28134">
          <a:off x="5459122" y="1268022"/>
          <a:ext cx="217343" cy="4060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500" kern="1200"/>
        </a:p>
      </dsp:txBody>
      <dsp:txXfrm>
        <a:off x="5459123" y="1348962"/>
        <a:ext cx="152140" cy="243619"/>
      </dsp:txXfrm>
    </dsp:sp>
    <dsp:sp modelId="{F40AD918-DC47-4659-A2DC-12E69999FD77}">
      <dsp:nvSpPr>
        <dsp:cNvPr id="0" name=""/>
        <dsp:cNvSpPr/>
      </dsp:nvSpPr>
      <dsp:spPr>
        <a:xfrm>
          <a:off x="5862750" y="637919"/>
          <a:ext cx="2287875" cy="16897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43798-64E7-41B3-9545-633B1376B216}">
      <dsp:nvSpPr>
        <dsp:cNvPr id="0" name=""/>
        <dsp:cNvSpPr/>
      </dsp:nvSpPr>
      <dsp:spPr>
        <a:xfrm>
          <a:off x="6402488" y="1995666"/>
          <a:ext cx="1689791" cy="1689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Tautų pavasaris</a:t>
          </a:r>
        </a:p>
      </dsp:txBody>
      <dsp:txXfrm>
        <a:off x="6451980" y="2045158"/>
        <a:ext cx="1590807" cy="1590807"/>
      </dsp:txXfrm>
    </dsp:sp>
    <dsp:sp modelId="{6604F6CA-4993-43D1-B51F-F09E6717DF68}">
      <dsp:nvSpPr>
        <dsp:cNvPr id="0" name=""/>
        <dsp:cNvSpPr/>
      </dsp:nvSpPr>
      <dsp:spPr>
        <a:xfrm rot="110891">
          <a:off x="8358653" y="1326782"/>
          <a:ext cx="208188" cy="4060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1500" kern="1200"/>
        </a:p>
      </dsp:txBody>
      <dsp:txXfrm>
        <a:off x="8358669" y="1406982"/>
        <a:ext cx="145732" cy="243619"/>
      </dsp:txXfrm>
    </dsp:sp>
    <dsp:sp modelId="{7C3769B1-B165-4BA0-AD49-D21DE8F67B80}">
      <dsp:nvSpPr>
        <dsp:cNvPr id="0" name=""/>
        <dsp:cNvSpPr/>
      </dsp:nvSpPr>
      <dsp:spPr>
        <a:xfrm>
          <a:off x="8745142" y="730604"/>
          <a:ext cx="2267801" cy="16897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1000" r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76FA2-452F-424E-A2FA-F4A3708D43D1}">
      <dsp:nvSpPr>
        <dsp:cNvPr id="0" name=""/>
        <dsp:cNvSpPr/>
      </dsp:nvSpPr>
      <dsp:spPr>
        <a:xfrm>
          <a:off x="9335218" y="1995666"/>
          <a:ext cx="1689791" cy="1689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Italijos ir Vokietijos suvienijimas </a:t>
          </a:r>
        </a:p>
      </dsp:txBody>
      <dsp:txXfrm>
        <a:off x="9384710" y="2045158"/>
        <a:ext cx="1590807" cy="1590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5916C-DBFF-4C8A-ACE0-3D98AC80AE41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BF64E-B528-4EB0-A78C-F9411FC4CB5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994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2715FC-B757-EEA2-3ABE-6B5425F61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E122B8B-666F-3647-0956-B8E69E3DD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9103FE6-86C0-B564-A717-B5130D12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FB499F-3605-260B-6B54-1E14476A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BA84861-58BA-330C-9A27-E966C9FD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026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5AB04A7-2487-CB6D-E057-9377FCF8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7571761F-4624-026B-0FC0-57752DB1F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A2573BD-A6A0-6473-298C-7BD278D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CFE073C-7F95-A994-5C81-B62409C6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4363198-18F4-0761-B65C-D08B8F10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2326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2CF8C426-9DF3-0ACB-5B07-FB5166AA6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AD431E1-EDEC-C8E8-2EC3-373934CFB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546B232-2B79-EF1F-7D1A-D8FD210B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9398CB1-431A-A5C2-7766-C1EA86CA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C165C3A-FFAF-CEDA-E078-1DF35A08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3372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i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513" y="2227263"/>
            <a:ext cx="265271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2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7513" y="314325"/>
            <a:ext cx="243522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2685257" y="2940910"/>
            <a:ext cx="8058149" cy="2279849"/>
          </a:xfrm>
          <a:noFill/>
        </p:spPr>
        <p:txBody>
          <a:bodyPr>
            <a:noAutofit/>
          </a:bodyPr>
          <a:lstStyle>
            <a:lvl1pPr algn="l">
              <a:defRPr sz="5200" b="0">
                <a:solidFill>
                  <a:srgbClr val="073B3A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2685256" y="2001898"/>
            <a:ext cx="8058149" cy="743536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6B5E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824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rinys: Antraštė ir teksta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580688" y="4749800"/>
            <a:ext cx="15462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bg1">
                <a:lumMod val="85000"/>
              </a:schemeClr>
            </a:outerShdw>
          </a:effectLst>
        </p:spPr>
        <p:txBody>
          <a:bodyPr/>
          <a:lstStyle>
            <a:lvl1pPr>
              <a:defRPr sz="3600" b="0">
                <a:solidFill>
                  <a:srgbClr val="073B3A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273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či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6663" y="2574925"/>
            <a:ext cx="296703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36663" y="430213"/>
            <a:ext cx="2722562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458" y="2682850"/>
            <a:ext cx="3253076" cy="1492300"/>
          </a:xfrm>
          <a:effectLst>
            <a:outerShdw blurRad="50800" dist="38100" dir="2700000" algn="tl" rotWithShape="0">
              <a:schemeClr val="accent1">
                <a:lumMod val="60000"/>
                <a:lumOff val="40000"/>
              </a:schemeClr>
            </a:outerShdw>
          </a:effectLst>
        </p:spPr>
        <p:txBody>
          <a:bodyPr>
            <a:noAutofit/>
          </a:bodyPr>
          <a:lstStyle>
            <a:lvl1pPr algn="ctr">
              <a:defRPr sz="9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469458" y="4391073"/>
            <a:ext cx="4711473" cy="1693863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Third level text</a:t>
            </a:r>
          </a:p>
          <a:p>
            <a:pPr lvl="0"/>
            <a:r>
              <a:rPr lang="en-US" dirty="0"/>
              <a:t>Third level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8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D75E4C2-14C2-C75A-7433-5B56DFDA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D8E4A7-551B-CA20-22DF-A41D9B60E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E47C22E-8118-5CFB-A13D-EB876A0C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7D90212-A521-402C-F25A-B12FE873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62A5581-5589-EC01-8443-F098AA92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537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774A8F-3BD6-DC5F-47BF-5C23E341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702461B-EA22-C5E6-293A-3AEA4597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7FB7741-3344-AB11-E3BF-1627313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0F3ACF9-AF93-2969-AA64-D2777238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31EA2F7-BA67-E98A-25B4-4A8373FF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7612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6CF58E0-6E44-DFC9-108E-EAAFB2E3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D0782C5-52B9-97B9-4D41-628042ABA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E296BE1-B496-CE92-177D-B4E696651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4C6BE0DF-F642-7E17-6828-5B26A00A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1D86DEB-C3C6-9D70-8121-0A154691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3D20C80-1B71-A69D-D83D-081B0B65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174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0FACD49-0B0F-44DD-406E-804FDDFE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AED5ADD-0D3C-CA5F-DBBE-B92F1979F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F3BDFBE-26B6-A3B8-2A0D-95ADC50F9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2ED76B4-F369-66A1-4D2B-A351B4961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EDAE3C46-E6EA-1DE6-142F-2900877E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2A25AB3A-0C7B-465D-A417-E37E7362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4FA3160A-F275-FC73-E598-2AEA8995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852287F5-9157-89C8-2BA3-EBB06856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1575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07B6F6-2409-9D17-68DC-1E035552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0F162430-C6EB-6DFC-7712-4C88EFDC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FB551122-25E0-761E-4F8B-78F2C769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A22BE710-A9A9-1BD9-D9C6-6C359E95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515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37A9E488-2E0F-2EBD-D3EA-E97E011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75C8388C-F677-2814-5E87-C311A422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E26EF1A-C295-7565-0269-69236185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316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C57721-8307-AD3C-ECFF-9C78DB6C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F159BF6-58FD-1794-88B9-B1B5A8B8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1413BBA-B955-E63F-E0B8-22ED953DF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CFE16937-7D01-8B71-C0D7-5ACCB22A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B8555CF-BDD6-C185-87D0-A3F38B64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5B4AF1A-A0C1-7831-8850-38C1204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060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D51279F-CC18-9402-50B1-5E3E3581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FCBDDA0F-409A-314E-B670-F6F3C45EA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A23684D-2637-078C-41F5-9E84BF02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FCDBCFFF-99F1-64A3-7148-24DEC228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328288B-1B28-7E77-D624-12504D77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40C1286-2FF6-C0A1-1FCE-C3D73CC7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396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EB328002-BAC9-99A9-F663-B00FC343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5B2A208-C836-9024-6CF9-BEDF06219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F38573B-30F3-77E0-91F7-434E3559C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1626B-C85F-40CA-BD67-B880B572116A}" type="datetimeFigureOut">
              <a:rPr lang="lt-LT" smtClean="0"/>
              <a:t>2023-08-29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9D95612-0761-F4DD-32A9-937FC290F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7A3C1A0-DB75-ECEF-F138-5D0B33F87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F6974-CCB6-4AAD-AFF5-1EA1D953A58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547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hyperlink" Target="https://www.waggish.org/2013/father-time-chronos-and-krono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2049" y="3493008"/>
            <a:ext cx="8797745" cy="308442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Istorija – gyvenimo mokytoja: istorijos samprata ir raida nuo Antikos iki XIX a.</a:t>
            </a:r>
            <a:endParaRPr lang="en-US" dirty="0"/>
          </a:p>
        </p:txBody>
      </p:sp>
      <p:sp>
        <p:nvSpPr>
          <p:cNvPr id="13314" name="Subtitle 2"/>
          <p:cNvSpPr>
            <a:spLocks noGrp="1"/>
          </p:cNvSpPr>
          <p:nvPr>
            <p:ph type="subTitle" idx="4294967295"/>
          </p:nvPr>
        </p:nvSpPr>
        <p:spPr>
          <a:xfrm>
            <a:off x="3386137" y="1819747"/>
            <a:ext cx="8093657" cy="899641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charset="0"/>
              <a:buNone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Giedrius Mackevičius</a:t>
            </a:r>
          </a:p>
          <a:p>
            <a:pPr marL="0" indent="0">
              <a:buFont typeface="Arial" charset="0"/>
              <a:buNone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Vilniaus Pilaitės gimnazija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aveikslėlis 5" descr="Paveikslėlis, kuriame yra tekstas, Šriftas, ekrano kopija, Grafika&#10;&#10;Automatiškai sugeneruotas aprašymas">
            <a:extLst>
              <a:ext uri="{FF2B5EF4-FFF2-40B4-BE49-F238E27FC236}">
                <a16:creationId xmlns:a16="http://schemas.microsoft.com/office/drawing/2014/main" id="{FD6CB4AB-F4EE-7E2B-63E7-A237E6921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4" y="4863971"/>
            <a:ext cx="1773320" cy="15714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72D5B4F-2A07-30FB-7439-376CEEF1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5" y="79287"/>
            <a:ext cx="12101465" cy="1325563"/>
          </a:xfrm>
        </p:spPr>
        <p:txBody>
          <a:bodyPr/>
          <a:lstStyle/>
          <a:p>
            <a:pPr algn="ctr"/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5. Kaip pagrįsti istorijos mokslo reikalingumą ? </a:t>
            </a:r>
          </a:p>
        </p:txBody>
      </p:sp>
      <p:sp>
        <p:nvSpPr>
          <p:cNvPr id="7" name="Turinio vietos rezervavimo ženklas 6">
            <a:extLst>
              <a:ext uri="{FF2B5EF4-FFF2-40B4-BE49-F238E27FC236}">
                <a16:creationId xmlns:a16="http://schemas.microsoft.com/office/drawing/2014/main" id="{2B08810B-CB63-E7F4-30F9-822AAAAA4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2419" y="2254673"/>
            <a:ext cx="5181600" cy="4351338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suprasti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, kad buvo kitokie laikai;</a:t>
            </a:r>
          </a:p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paaiškinti 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vykstančius pokyčius;</a:t>
            </a:r>
          </a:p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atsakyti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 į tapatybės klausimus, kas aš esu arba kas esame;</a:t>
            </a:r>
          </a:p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atkleisti 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žmogaus ar žmonių veiklos motyvus.    </a:t>
            </a:r>
          </a:p>
        </p:txBody>
      </p:sp>
      <p:sp>
        <p:nvSpPr>
          <p:cNvPr id="9" name="Turinio vietos rezervavimo ženklas 8">
            <a:extLst>
              <a:ext uri="{FF2B5EF4-FFF2-40B4-BE49-F238E27FC236}">
                <a16:creationId xmlns:a16="http://schemas.microsoft.com/office/drawing/2014/main" id="{74B4D777-5125-AF57-B8B6-A295BF2561BF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262550" y="2245118"/>
            <a:ext cx="5613149" cy="3839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politiniu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, kai siekiama įteisinti(pateisinti) esamą valstybinę santvarką;</a:t>
            </a:r>
          </a:p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estetiniu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, kuomet praeities įvykius įvairiomis meninėmis formomis bandoma pavaizduoti dabarties kultūroje;</a:t>
            </a:r>
          </a:p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pažintiniu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, kada kalbame apie mokslinius tyrinėjimus.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6C49F-C3C6-3ED9-FFAC-78198869172C}"/>
              </a:ext>
            </a:extLst>
          </p:cNvPr>
          <p:cNvSpPr txBox="1"/>
          <p:nvPr/>
        </p:nvSpPr>
        <p:spPr>
          <a:xfrm>
            <a:off x="6925902" y="1285593"/>
            <a:ext cx="395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i="1" dirty="0">
                <a:latin typeface="Cambria" panose="02040503050406030204" pitchFamily="18" charset="0"/>
                <a:ea typeface="Cambria" panose="02040503050406030204" pitchFamily="18" charset="0"/>
              </a:rPr>
              <a:t>Istorija padeda</a:t>
            </a:r>
            <a:r>
              <a:rPr lang="lt-LT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89BF1-2948-8B3E-5E4F-618AAD9DC4FD}"/>
              </a:ext>
            </a:extLst>
          </p:cNvPr>
          <p:cNvSpPr txBox="1"/>
          <p:nvPr/>
        </p:nvSpPr>
        <p:spPr>
          <a:xfrm>
            <a:off x="262550" y="1285593"/>
            <a:ext cx="5649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i="1" dirty="0">
                <a:latin typeface="Cambria" panose="02040503050406030204" pitchFamily="18" charset="0"/>
                <a:ea typeface="Cambria" panose="02040503050406030204" pitchFamily="18" charset="0"/>
              </a:rPr>
              <a:t>Istorijos nauda pagrindžiama trimis matmenimis: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A37D1-E1CE-1101-16C2-35857F6FA650}"/>
              </a:ext>
            </a:extLst>
          </p:cNvPr>
          <p:cNvSpPr txBox="1"/>
          <p:nvPr/>
        </p:nvSpPr>
        <p:spPr>
          <a:xfrm>
            <a:off x="362142" y="6355533"/>
            <a:ext cx="10529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b="1" dirty="0">
                <a:latin typeface="Cambria" panose="02040503050406030204" pitchFamily="18" charset="0"/>
                <a:ea typeface="Cambria" panose="02040503050406030204" pitchFamily="18" charset="0"/>
              </a:rPr>
              <a:t>Pagal </a:t>
            </a:r>
            <a:r>
              <a:rPr lang="lt-LT" sz="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Jörn </a:t>
            </a:r>
            <a:r>
              <a:rPr lang="lt-LT" sz="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Rüsen</a:t>
            </a:r>
            <a:r>
              <a:rPr lang="lt-LT" sz="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„Kas yra istorija? Sintezės </a:t>
            </a:r>
            <a:r>
              <a:rPr lang="lt-LT" sz="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eskizas“psl</a:t>
            </a:r>
            <a:r>
              <a:rPr lang="lt-LT" sz="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43 - 44,  48</a:t>
            </a:r>
            <a:endParaRPr lang="lt-LT" sz="800" dirty="0"/>
          </a:p>
        </p:txBody>
      </p:sp>
    </p:spTree>
    <p:extLst>
      <p:ext uri="{BB962C8B-B14F-4D97-AF65-F5344CB8AC3E}">
        <p14:creationId xmlns:p14="http://schemas.microsoft.com/office/powerpoint/2010/main" val="986001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138" y="2586038"/>
            <a:ext cx="8058150" cy="22796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II. Istorijos mokslo samprata Antikoje.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E46947FD-BB2D-C908-906F-28385FB8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57" y="102574"/>
            <a:ext cx="11073143" cy="1325563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1. Kaip atsirado posakis </a:t>
            </a:r>
            <a:r>
              <a:rPr lang="lt-LT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historia</a:t>
            </a:r>
            <a:r>
              <a:rPr lang="lt-LT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est</a:t>
            </a:r>
            <a:r>
              <a:rPr lang="lt-LT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magistra</a:t>
            </a:r>
            <a:r>
              <a:rPr lang="lt-LT" b="1" i="1" dirty="0">
                <a:latin typeface="Cambria" panose="02040503050406030204" pitchFamily="18" charset="0"/>
                <a:ea typeface="Cambria" panose="02040503050406030204" pitchFamily="18" charset="0"/>
              </a:rPr>
              <a:t> vitae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(istorija yra gyvenimo mokytoja) </a:t>
            </a:r>
            <a:r>
              <a:rPr lang="lt-LT" b="1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9" name="Teksto vietos rezervavimo ženklas 8">
            <a:extLst>
              <a:ext uri="{FF2B5EF4-FFF2-40B4-BE49-F238E27FC236}">
                <a16:creationId xmlns:a16="http://schemas.microsoft.com/office/drawing/2014/main" id="{3CA2694E-07D7-37D6-0E9E-B474BC2D0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151" y="1681163"/>
            <a:ext cx="2729481" cy="823912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lt-LT" sz="2800" i="1" dirty="0"/>
              <a:t>Markas </a:t>
            </a:r>
            <a:r>
              <a:rPr lang="lt-LT" sz="2800" i="1" dirty="0" err="1"/>
              <a:t>Tulijus</a:t>
            </a:r>
            <a:r>
              <a:rPr lang="lt-LT" sz="2800" i="1" dirty="0"/>
              <a:t> Ciceronas</a:t>
            </a:r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id="{BAA8F838-5CF7-5921-B2C7-AC4F4E61EF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743" y="2583483"/>
            <a:ext cx="3123445" cy="3684588"/>
          </a:xfrm>
          <a:prstGeom prst="rect">
            <a:avLst/>
          </a:prstGeom>
        </p:spPr>
      </p:pic>
      <p:sp>
        <p:nvSpPr>
          <p:cNvPr id="11" name="Turinio vietos rezervavimo ženklas 10">
            <a:extLst>
              <a:ext uri="{FF2B5EF4-FFF2-40B4-BE49-F238E27FC236}">
                <a16:creationId xmlns:a16="http://schemas.microsoft.com/office/drawing/2014/main" id="{1554DE52-E3B6-D6BA-A7AD-DB100FE4B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7145" y="1919335"/>
            <a:ext cx="7586803" cy="373833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Cicerono manymu, Romos respublikos istorijos nagrinėjimas padeda įvertinti valdymo patirtį, pasimokyti iš klaidų ir suvokti, kokiais principais turėtų būti pagrįstas teisingas valdymas.</a:t>
            </a:r>
          </a:p>
          <a:p>
            <a:pPr algn="just">
              <a:lnSpc>
                <a:spcPct val="110000"/>
              </a:lnSpc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Jis teigė, jog valstybė negali egzistuoti, jeigu ji nesiremia tarpusavio įsipareigojimų laikymuisi, abipusiu teisių, kurios vienija jos piliečius, paisymu.</a:t>
            </a:r>
          </a:p>
          <a:p>
            <a:pPr algn="just">
              <a:lnSpc>
                <a:spcPct val="110000"/>
              </a:lnSpc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lt-LT" sz="2800" dirty="0">
                <a:latin typeface="Cambria" panose="02040503050406030204" pitchFamily="18" charset="0"/>
                <a:ea typeface="Cambria" panose="02040503050406030204" pitchFamily="18" charset="0"/>
              </a:rPr>
              <a:t>omėjosi Romos karalių valdymu, nes praeityje ieškojo atsakymo, kaip išsaugoti Romos piliečių teises.</a:t>
            </a:r>
          </a:p>
          <a:p>
            <a:pPr marL="0" indent="0" algn="just">
              <a:buNone/>
            </a:pPr>
            <a:r>
              <a:rPr lang="lt-LT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3B81D-23F6-3F06-15A1-C62338B0EEF1}"/>
              </a:ext>
            </a:extLst>
          </p:cNvPr>
          <p:cNvSpPr txBox="1"/>
          <p:nvPr/>
        </p:nvSpPr>
        <p:spPr>
          <a:xfrm>
            <a:off x="838200" y="6346479"/>
            <a:ext cx="3335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https://www.sutori.com/en/story/cicero--LpotbQD5bdk7P4beR5UksFpG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B8113-6662-1363-57B0-724701B7044C}"/>
              </a:ext>
            </a:extLst>
          </p:cNvPr>
          <p:cNvSpPr txBox="1"/>
          <p:nvPr/>
        </p:nvSpPr>
        <p:spPr>
          <a:xfrm>
            <a:off x="4516170" y="5757342"/>
            <a:ext cx="740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Cambria" panose="02040503050406030204" pitchFamily="18" charset="0"/>
                <a:ea typeface="Cambria" panose="02040503050406030204" pitchFamily="18" charset="0"/>
              </a:rPr>
              <a:t>Užduotis. </a:t>
            </a:r>
            <a:r>
              <a:rPr lang="lt-LT" sz="2400" dirty="0">
                <a:latin typeface="Cambria" panose="02040503050406030204" pitchFamily="18" charset="0"/>
                <a:ea typeface="Cambria" panose="02040503050406030204" pitchFamily="18" charset="0"/>
              </a:rPr>
              <a:t>Paaiškinkite, kaip pateiktas Cicerono posakis yra susijęs su istorijos nauda pilietiškumo ugdymu.  </a:t>
            </a:r>
          </a:p>
        </p:txBody>
      </p:sp>
    </p:spTree>
    <p:extLst>
      <p:ext uri="{BB962C8B-B14F-4D97-AF65-F5344CB8AC3E}">
        <p14:creationId xmlns:p14="http://schemas.microsoft.com/office/powerpoint/2010/main" val="214319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>
            <a:extLst>
              <a:ext uri="{FF2B5EF4-FFF2-40B4-BE49-F238E27FC236}">
                <a16:creationId xmlns:a16="http://schemas.microsoft.com/office/drawing/2014/main" id="{4C394328-33E0-3EAB-46EB-B3C06EAE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4" y="365125"/>
            <a:ext cx="11479794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2. Kodėl Ciceronas kvietė apmąstyti Romos istoriją ? Atsakymą pateikia jo laikmetis. </a:t>
            </a:r>
          </a:p>
        </p:txBody>
      </p:sp>
      <p:graphicFrame>
        <p:nvGraphicFramePr>
          <p:cNvPr id="9" name="Turinio vietos rezervavimo ženklas 8">
            <a:extLst>
              <a:ext uri="{FF2B5EF4-FFF2-40B4-BE49-F238E27FC236}">
                <a16:creationId xmlns:a16="http://schemas.microsoft.com/office/drawing/2014/main" id="{D689DB30-3A95-C86F-1F5F-7008FC7CF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688170"/>
              </p:ext>
            </p:extLst>
          </p:nvPr>
        </p:nvGraphicFramePr>
        <p:xfrm>
          <a:off x="838199" y="2290527"/>
          <a:ext cx="10958466" cy="420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609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vadinimas 10">
            <a:extLst>
              <a:ext uri="{FF2B5EF4-FFF2-40B4-BE49-F238E27FC236}">
                <a16:creationId xmlns:a16="http://schemas.microsoft.com/office/drawing/2014/main" id="{B4C783D9-5CB5-998B-9AEF-7554697B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71" y="113033"/>
            <a:ext cx="10685698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3. Kaip istorijos mūza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Klėjo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bandė įveikti laiko tėkmę ? </a:t>
            </a:r>
            <a:endParaRPr lang="lt-LT" b="1" dirty="0"/>
          </a:p>
        </p:txBody>
      </p:sp>
      <p:sp>
        <p:nvSpPr>
          <p:cNvPr id="12" name="Teksto vietos rezervavimo ženklas 11">
            <a:extLst>
              <a:ext uri="{FF2B5EF4-FFF2-40B4-BE49-F238E27FC236}">
                <a16:creationId xmlns:a16="http://schemas.microsoft.com/office/drawing/2014/main" id="{1B41E066-4FE4-6E54-8007-0DC5DE8D9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315" y="1421947"/>
            <a:ext cx="3161842" cy="87203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</a:pPr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Kairos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 – palankių galimybių dievas.</a:t>
            </a:r>
          </a:p>
        </p:txBody>
      </p:sp>
      <p:pic>
        <p:nvPicPr>
          <p:cNvPr id="10" name="Turinio vietos rezervavimo ženklas 9">
            <a:extLst>
              <a:ext uri="{FF2B5EF4-FFF2-40B4-BE49-F238E27FC236}">
                <a16:creationId xmlns:a16="http://schemas.microsoft.com/office/drawing/2014/main" id="{862E350A-1CD2-50DC-F5D3-C1C5A2582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018" y="2327993"/>
            <a:ext cx="3161842" cy="3059349"/>
          </a:xfrm>
          <a:prstGeom prst="rect">
            <a:avLst/>
          </a:prstGeom>
        </p:spPr>
      </p:pic>
      <p:sp>
        <p:nvSpPr>
          <p:cNvPr id="13" name="Teksto vietos rezervavimo ženklas 12">
            <a:extLst>
              <a:ext uri="{FF2B5EF4-FFF2-40B4-BE49-F238E27FC236}">
                <a16:creationId xmlns:a16="http://schemas.microsoft.com/office/drawing/2014/main" id="{42A2A48D-8135-D5F1-E33A-F4DF63B06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01993" y="1421273"/>
            <a:ext cx="3740035" cy="82391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Kronas – naikinančio ir gydančio laiko dievas.</a:t>
            </a:r>
          </a:p>
        </p:txBody>
      </p:sp>
      <p:pic>
        <p:nvPicPr>
          <p:cNvPr id="1026" name="Picture 2" descr="Image result for chronos classical depiction">
            <a:extLst>
              <a:ext uri="{FF2B5EF4-FFF2-40B4-BE49-F238E27FC236}">
                <a16:creationId xmlns:a16="http://schemas.microsoft.com/office/drawing/2014/main" id="{8A20D1AB-AF00-595B-FB93-18FD1B56658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106" y="2309224"/>
            <a:ext cx="3381922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5E80E7-162B-610E-76B0-632B480AFE72}"/>
              </a:ext>
            </a:extLst>
          </p:cNvPr>
          <p:cNvSpPr txBox="1"/>
          <p:nvPr/>
        </p:nvSpPr>
        <p:spPr>
          <a:xfrm>
            <a:off x="772971" y="5621371"/>
            <a:ext cx="3161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https://ecaartresearch.wordpress.com/2018/01/30/chronos-and-kairos-2/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1F60F2-B3C1-BA85-6078-2A6C7FECA796}"/>
              </a:ext>
            </a:extLst>
          </p:cNvPr>
          <p:cNvSpPr txBox="1"/>
          <p:nvPr/>
        </p:nvSpPr>
        <p:spPr>
          <a:xfrm>
            <a:off x="4560106" y="5621371"/>
            <a:ext cx="3624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b="0" i="0" dirty="0">
                <a:effectLst/>
                <a:latin typeface="Lora" panose="020F0502020204030204" pitchFamily="2" charset="-7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https://www.waggish.org/2013/father-time-chronos-and-kronos/</a:t>
            </a:r>
            <a:endParaRPr lang="lt-LT" sz="8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F2DAD00-3EF3-56EA-05B2-A1A97518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79" y="2505076"/>
            <a:ext cx="3108849" cy="30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C1862-42DD-582D-D7D6-B97C23CF67BA}"/>
              </a:ext>
            </a:extLst>
          </p:cNvPr>
          <p:cNvSpPr txBox="1"/>
          <p:nvPr/>
        </p:nvSpPr>
        <p:spPr>
          <a:xfrm>
            <a:off x="8531967" y="5667538"/>
            <a:ext cx="331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http://spenceralley.blogspot.com/2015/12/roman-marble-muses-at-prado.html</a:t>
            </a:r>
          </a:p>
        </p:txBody>
      </p:sp>
      <p:sp>
        <p:nvSpPr>
          <p:cNvPr id="4" name="Teksto vietos rezervavimo ženklas 2">
            <a:extLst>
              <a:ext uri="{FF2B5EF4-FFF2-40B4-BE49-F238E27FC236}">
                <a16:creationId xmlns:a16="http://schemas.microsoft.com/office/drawing/2014/main" id="{00378B14-3EE0-2117-F7B6-4BB5E6F52D9C}"/>
              </a:ext>
            </a:extLst>
          </p:cNvPr>
          <p:cNvSpPr txBox="1">
            <a:spLocks/>
          </p:cNvSpPr>
          <p:nvPr/>
        </p:nvSpPr>
        <p:spPr>
          <a:xfrm>
            <a:off x="8564579" y="1213164"/>
            <a:ext cx="3248345" cy="12437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Mūza </a:t>
            </a:r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Klėjo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 savo eilėraščiais galėjo išgarsinti arba padėdavo rašytojams aprašyti praeities įvykius.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18332-4309-F9D1-E3D8-C155D704AB1A}"/>
              </a:ext>
            </a:extLst>
          </p:cNvPr>
          <p:cNvSpPr txBox="1"/>
          <p:nvPr/>
        </p:nvSpPr>
        <p:spPr>
          <a:xfrm>
            <a:off x="772971" y="6197334"/>
            <a:ext cx="1094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Užduotis. 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Paaiškinkite, kaip vienas iš svarbiausių civilizacijos išradimų prisidėjo prie praeities įvykių įamžinimo.  </a:t>
            </a:r>
          </a:p>
        </p:txBody>
      </p:sp>
    </p:spTree>
    <p:extLst>
      <p:ext uri="{BB962C8B-B14F-4D97-AF65-F5344CB8AC3E}">
        <p14:creationId xmlns:p14="http://schemas.microsoft.com/office/powerpoint/2010/main" val="400685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vadinimas 8">
            <a:extLst>
              <a:ext uri="{FF2B5EF4-FFF2-40B4-BE49-F238E27FC236}">
                <a16:creationId xmlns:a16="http://schemas.microsoft.com/office/drawing/2014/main" id="{074375FC-0E23-B04B-461B-BB921D57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8" y="220270"/>
            <a:ext cx="11103321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4. Kaip istorijos mūza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Klėjo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įteisino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logografų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darbą ? </a:t>
            </a:r>
          </a:p>
        </p:txBody>
      </p:sp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171154A5-EB9A-0A0C-1764-5EB6F5F40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825624"/>
            <a:ext cx="7181850" cy="4956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lt-LT" sz="8000" dirty="0" err="1">
                <a:latin typeface="Cambria" panose="02040503050406030204" pitchFamily="18" charset="0"/>
                <a:ea typeface="Cambria" panose="02040503050406030204" pitchFamily="18" charset="0"/>
              </a:rPr>
              <a:t>Logografas</a:t>
            </a:r>
            <a:r>
              <a:rPr lang="lt-LT" sz="8000" dirty="0">
                <a:latin typeface="Cambria" panose="02040503050406030204" pitchFamily="18" charset="0"/>
                <a:ea typeface="Cambria" panose="02040503050406030204" pitchFamily="18" charset="0"/>
              </a:rPr>
              <a:t> – pasakojimų užrašytojas. </a:t>
            </a:r>
            <a:r>
              <a:rPr lang="lt-LT" sz="8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Graikų istorikas </a:t>
            </a:r>
            <a:r>
              <a:rPr lang="lt-LT" sz="80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Tukididas</a:t>
            </a:r>
            <a:r>
              <a:rPr lang="lt-LT" sz="8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pirmasis pavartojęs šį terminą, taip vadino visus rašiusius proza, norėdamas atskirti juos nuo poetų. Dabar šitaip vadinami istorikai, gyvenę ir kūrę iki Herodoto.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t-LT" sz="8000" dirty="0" err="1">
                <a:latin typeface="Cambria" panose="02040503050406030204" pitchFamily="18" charset="0"/>
                <a:ea typeface="Cambria" panose="02040503050406030204" pitchFamily="18" charset="0"/>
              </a:rPr>
              <a:t>Logografų</a:t>
            </a:r>
            <a:r>
              <a:rPr lang="lt-LT" sz="8000" dirty="0">
                <a:latin typeface="Cambria" panose="02040503050406030204" pitchFamily="18" charset="0"/>
                <a:ea typeface="Cambria" panose="02040503050406030204" pitchFamily="18" charset="0"/>
              </a:rPr>
              <a:t> veikaluose buvo aprašomos Graikijos ir kitų šalių vietovės, tautų papročiai, nagrinėjamos legendos susijusios su miestų įkūrimu, aristokratų šeimų kilme(genealogijos). Autoriai bandė patikrinti legendų patikimumą nukeliaudami į aprašomo įvykio vietą ir pamatydami. Tačiau legendos išliko vieninteliu informacijos šaltiniu. </a:t>
            </a:r>
            <a:r>
              <a:rPr lang="lt-LT" sz="5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t-LT" sz="8000" dirty="0">
                <a:latin typeface="Cambria" panose="02040503050406030204" pitchFamily="18" charset="0"/>
                <a:ea typeface="Cambria" panose="02040503050406030204" pitchFamily="18" charset="0"/>
              </a:rPr>
              <a:t>Dėl to mūzos </a:t>
            </a:r>
            <a:r>
              <a:rPr lang="lt-LT" sz="8000" dirty="0" err="1">
                <a:latin typeface="Cambria" panose="02040503050406030204" pitchFamily="18" charset="0"/>
                <a:ea typeface="Cambria" panose="02040503050406030204" pitchFamily="18" charset="0"/>
              </a:rPr>
              <a:t>Klėjo</a:t>
            </a:r>
            <a:r>
              <a:rPr lang="lt-LT" sz="8000" dirty="0">
                <a:latin typeface="Cambria" panose="02040503050406030204" pitchFamily="18" charset="0"/>
                <a:ea typeface="Cambria" panose="02040503050406030204" pitchFamily="18" charset="0"/>
              </a:rPr>
              <a:t> vardo naudojimas  </a:t>
            </a:r>
            <a:r>
              <a:rPr lang="lt-LT" sz="8000" dirty="0" err="1">
                <a:latin typeface="Cambria" panose="02040503050406030204" pitchFamily="18" charset="0"/>
                <a:ea typeface="Cambria" panose="02040503050406030204" pitchFamily="18" charset="0"/>
              </a:rPr>
              <a:t>logografų</a:t>
            </a:r>
            <a:r>
              <a:rPr lang="lt-LT" sz="8000" dirty="0">
                <a:latin typeface="Cambria" panose="02040503050406030204" pitchFamily="18" charset="0"/>
                <a:ea typeface="Cambria" panose="02040503050406030204" pitchFamily="18" charset="0"/>
              </a:rPr>
              <a:t> kūriniuose suteikė tam tikro teisėtumo, tačiau tai negarantavo, kad rašytojų darbai bus visiškai nešališki ar tikslūs.</a:t>
            </a:r>
          </a:p>
          <a:p>
            <a:pPr marL="0" indent="0">
              <a:lnSpc>
                <a:spcPct val="120000"/>
              </a:lnSpc>
              <a:buNone/>
            </a:pPr>
            <a:endParaRPr lang="lt-LT" sz="50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lt-LT" sz="5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lt-LT" sz="5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lt-LT" dirty="0"/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id="{1739F164-6C78-329B-4A80-7301630B13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50705" y="1825624"/>
            <a:ext cx="3868475" cy="4584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713759-BC30-4DAA-F1DA-12618ADC3A88}"/>
              </a:ext>
            </a:extLst>
          </p:cNvPr>
          <p:cNvSpPr txBox="1"/>
          <p:nvPr/>
        </p:nvSpPr>
        <p:spPr>
          <a:xfrm>
            <a:off x="7750705" y="6474199"/>
            <a:ext cx="3413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https://www.pinterest.de/pin/375628425160805434/</a:t>
            </a:r>
          </a:p>
        </p:txBody>
      </p:sp>
    </p:spTree>
    <p:extLst>
      <p:ext uri="{BB962C8B-B14F-4D97-AF65-F5344CB8AC3E}">
        <p14:creationId xmlns:p14="http://schemas.microsoft.com/office/powerpoint/2010/main" val="409153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5B6F76A-9D6E-4E81-F9C5-D01D06C4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9" y="365125"/>
            <a:ext cx="11525061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5. Kodėl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logografai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paskatino tautos kilmės legendų plitimą Europoje ?  </a:t>
            </a: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70BA5EC-8D4A-2307-38BB-4F5516AD4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39" y="1812911"/>
            <a:ext cx="3730028" cy="4345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6BBBD-35B9-E574-F2D2-8B64F9C4EFCD}"/>
              </a:ext>
            </a:extLst>
          </p:cNvPr>
          <p:cNvSpPr txBox="1"/>
          <p:nvPr/>
        </p:nvSpPr>
        <p:spPr>
          <a:xfrm>
            <a:off x="362140" y="6310969"/>
            <a:ext cx="3507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https://www.thevintagenews.com/2017/03/20/the-famous-capitoline-wolf-symbol-of-the-roman-empire-was-made-in-the-middle-ages/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4434F26-F97A-9C79-0CF5-17BCE50F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081" y="1812911"/>
            <a:ext cx="3820563" cy="4375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730D18-3F1F-CDCE-988C-2A6B2E373606}"/>
              </a:ext>
            </a:extLst>
          </p:cNvPr>
          <p:cNvSpPr txBox="1"/>
          <p:nvPr/>
        </p:nvSpPr>
        <p:spPr>
          <a:xfrm>
            <a:off x="8458202" y="6323598"/>
            <a:ext cx="3295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https://lt.wikipedia.org/wiki/Palemonas_%28legendinis_asmuo%29#/media/Vaizdas:Palamon._</a:t>
            </a:r>
            <a:r>
              <a:rPr lang="az-Cyrl-AZ" sz="800" dirty="0"/>
              <a:t>Палямон_(</a:t>
            </a:r>
            <a:r>
              <a:rPr lang="lt-LT" sz="800" dirty="0"/>
              <a:t>XVIII)_(2).jpg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3895BA3-8D77-3EA0-A59A-410D35192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62" y="1843740"/>
            <a:ext cx="3847722" cy="4345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1BFD4-1C17-4FB2-8943-C3C929629FCA}"/>
              </a:ext>
            </a:extLst>
          </p:cNvPr>
          <p:cNvSpPr txBox="1"/>
          <p:nvPr/>
        </p:nvSpPr>
        <p:spPr>
          <a:xfrm>
            <a:off x="4327556" y="6341798"/>
            <a:ext cx="33678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https://vilniausistorija.weebly.com/legenda.html</a:t>
            </a:r>
          </a:p>
        </p:txBody>
      </p:sp>
    </p:spTree>
    <p:extLst>
      <p:ext uri="{BB962C8B-B14F-4D97-AF65-F5344CB8AC3E}">
        <p14:creationId xmlns:p14="http://schemas.microsoft.com/office/powerpoint/2010/main" val="798764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4236558-3268-5038-3DC3-CA40430C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08" y="128870"/>
            <a:ext cx="11850980" cy="1111455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6. Karų reikšmė senovės Graikijos civilizacijai.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A0941FC-19F5-711C-CA27-E0CBAE1A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824" y="1457608"/>
            <a:ext cx="3784349" cy="5035267"/>
          </a:xfrm>
        </p:spPr>
        <p:txBody>
          <a:bodyPr>
            <a:normAutofit fontScale="92500" lnSpcReduction="10000"/>
          </a:bodyPr>
          <a:lstStyle/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Graikų – persų karai ir Peloponeso karas lėmė senovės Graikijos miestų – valstybių  likimą.  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Graikų – persų karų metu Graikijos poliai apgynė nepriklausomybę, iškilo Atėnų galybė, paskatino Atėnų konkurenciją su Sparta. 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Peloponeso karo metu Atėnų galybė žlunga.</a:t>
            </a:r>
          </a:p>
          <a:p>
            <a:endParaRPr lang="lt-LT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2DD26B0-17F0-172F-EA2E-3FAD9C9D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5" y="1906013"/>
            <a:ext cx="3947310" cy="41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60337-1711-6A6B-2311-5F341DD10084}"/>
              </a:ext>
            </a:extLst>
          </p:cNvPr>
          <p:cNvSpPr txBox="1"/>
          <p:nvPr/>
        </p:nvSpPr>
        <p:spPr>
          <a:xfrm>
            <a:off x="217284" y="6492875"/>
            <a:ext cx="4028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https://courses.lumenlearning.com/suny-hccc-worldhistory/chapter/the-persian-wars/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D547E3-4584-5871-D742-F11CACAE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15" y="2044223"/>
            <a:ext cx="3784349" cy="414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257ED-B29E-4831-4324-3404A0C4A312}"/>
              </a:ext>
            </a:extLst>
          </p:cNvPr>
          <p:cNvSpPr txBox="1"/>
          <p:nvPr/>
        </p:nvSpPr>
        <p:spPr>
          <a:xfrm>
            <a:off x="8519306" y="6277431"/>
            <a:ext cx="3313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https://brewminate.com/wp-content/uploads/2017/01/Thebes03.jpg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9F27D-191F-8E83-7D26-15EB5EF96D02}"/>
              </a:ext>
            </a:extLst>
          </p:cNvPr>
          <p:cNvSpPr txBox="1"/>
          <p:nvPr/>
        </p:nvSpPr>
        <p:spPr>
          <a:xfrm>
            <a:off x="568483" y="1388503"/>
            <a:ext cx="332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/>
              <a:t>Graikų – persų karas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55526-A679-2C3F-2871-5226B2ACC28D}"/>
              </a:ext>
            </a:extLst>
          </p:cNvPr>
          <p:cNvSpPr txBox="1"/>
          <p:nvPr/>
        </p:nvSpPr>
        <p:spPr>
          <a:xfrm>
            <a:off x="8365402" y="1457608"/>
            <a:ext cx="331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/>
              <a:t>Peloponeso karas</a:t>
            </a:r>
          </a:p>
        </p:txBody>
      </p:sp>
    </p:spTree>
    <p:extLst>
      <p:ext uri="{BB962C8B-B14F-4D97-AF65-F5344CB8AC3E}">
        <p14:creationId xmlns:p14="http://schemas.microsoft.com/office/powerpoint/2010/main" val="649904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427B588D-C12E-5AA4-6DE5-E0389290CD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54289" y="1345575"/>
            <a:ext cx="3186820" cy="4005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49AE1-758E-1CC3-6C85-A5848386604E}"/>
              </a:ext>
            </a:extLst>
          </p:cNvPr>
          <p:cNvSpPr txBox="1"/>
          <p:nvPr/>
        </p:nvSpPr>
        <p:spPr>
          <a:xfrm>
            <a:off x="8899709" y="5512425"/>
            <a:ext cx="31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https://www.theapricity.com/forum/showthread.php?88534-Classify-ancient-Greek-historian-Thucydides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EB984A0-7927-BB13-08DB-D051629A9F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0" y="1511930"/>
            <a:ext cx="3116314" cy="396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9E85E-A31D-26D9-9EB3-86E761B2CEFD}"/>
              </a:ext>
            </a:extLst>
          </p:cNvPr>
          <p:cNvSpPr txBox="1"/>
          <p:nvPr/>
        </p:nvSpPr>
        <p:spPr>
          <a:xfrm>
            <a:off x="1105277" y="4576629"/>
            <a:ext cx="2133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Herodotas</a:t>
            </a:r>
            <a:r>
              <a:rPr lang="lt-LT" sz="4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F7ACD-6C60-0F56-867B-14ACC62368C2}"/>
              </a:ext>
            </a:extLst>
          </p:cNvPr>
          <p:cNvSpPr txBox="1"/>
          <p:nvPr/>
        </p:nvSpPr>
        <p:spPr>
          <a:xfrm>
            <a:off x="254388" y="5570622"/>
            <a:ext cx="2896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https://theconversation.com/guide-to-the-classics-the-histories-by-herodotus-53748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6AFED-02CE-04D9-8EF5-236826D93AA0}"/>
              </a:ext>
            </a:extLst>
          </p:cNvPr>
          <p:cNvSpPr txBox="1"/>
          <p:nvPr/>
        </p:nvSpPr>
        <p:spPr>
          <a:xfrm>
            <a:off x="3567065" y="1354629"/>
            <a:ext cx="517967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lt-LT" sz="2600" b="1" dirty="0">
                <a:latin typeface="Cambria" panose="02040503050406030204" pitchFamily="18" charset="0"/>
                <a:ea typeface="Cambria" panose="02040503050406030204" pitchFamily="18" charset="0"/>
              </a:rPr>
              <a:t>Herodotas</a:t>
            </a:r>
            <a:r>
              <a:rPr lang="lt-LT" sz="2600" dirty="0">
                <a:latin typeface="Cambria" panose="02040503050406030204" pitchFamily="18" charset="0"/>
                <a:ea typeface="Cambria" panose="02040503050406030204" pitchFamily="18" charset="0"/>
              </a:rPr>
              <a:t> didelį dėmesį skiria  Persijos ir kaimyninių kraštų </a:t>
            </a:r>
            <a:r>
              <a:rPr lang="lt-LT" sz="26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gyventojų buičiai, papročiams, religijai, politinei ir ūkinei veiklai, o </a:t>
            </a:r>
            <a:r>
              <a:rPr lang="lt-LT" sz="2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Tukididas</a:t>
            </a:r>
            <a:r>
              <a:rPr lang="lt-LT" sz="26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nagrinėjo ne tik politines karo priežastis, bet kultūrinius skirtumus tarp Atėnų ir Spartos.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lt-LT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Tukididas</a:t>
            </a:r>
            <a:r>
              <a:rPr lang="lt-LT" sz="2600" dirty="0">
                <a:latin typeface="Cambria" panose="02040503050406030204" pitchFamily="18" charset="0"/>
                <a:ea typeface="Cambria" panose="02040503050406030204" pitchFamily="18" charset="0"/>
              </a:rPr>
              <a:t> suprato istorinių asmenybių vaidmenį kare ir jį nagrinėjo, o </a:t>
            </a:r>
            <a:r>
              <a:rPr lang="lt-LT" sz="2600" b="1" dirty="0">
                <a:latin typeface="Cambria" panose="02040503050406030204" pitchFamily="18" charset="0"/>
                <a:ea typeface="Cambria" panose="02040503050406030204" pitchFamily="18" charset="0"/>
              </a:rPr>
              <a:t>Herodotas </a:t>
            </a:r>
            <a:r>
              <a:rPr lang="lt-LT" sz="2600" dirty="0">
                <a:latin typeface="Cambria" panose="02040503050406030204" pitchFamily="18" charset="0"/>
                <a:ea typeface="Cambria" panose="02040503050406030204" pitchFamily="18" charset="0"/>
              </a:rPr>
              <a:t> pokyčius kare aiškino dievų valia.   </a:t>
            </a:r>
            <a:r>
              <a:rPr lang="lt-LT" sz="26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lt-LT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lt-L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Pavadinimas 1">
            <a:extLst>
              <a:ext uri="{FF2B5EF4-FFF2-40B4-BE49-F238E27FC236}">
                <a16:creationId xmlns:a16="http://schemas.microsoft.com/office/drawing/2014/main" id="{3CBEEB94-18C6-CD07-011E-B45163C23DE6}"/>
              </a:ext>
            </a:extLst>
          </p:cNvPr>
          <p:cNvSpPr txBox="1">
            <a:spLocks/>
          </p:cNvSpPr>
          <p:nvPr/>
        </p:nvSpPr>
        <p:spPr>
          <a:xfrm>
            <a:off x="9074879" y="4683221"/>
            <a:ext cx="2709816" cy="794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000" dirty="0" err="1">
                <a:solidFill>
                  <a:schemeClr val="bg1"/>
                </a:solidFill>
              </a:rPr>
              <a:t>Tukididas</a:t>
            </a:r>
            <a:endParaRPr lang="lt-LT" sz="4000" dirty="0">
              <a:solidFill>
                <a:schemeClr val="bg1"/>
              </a:solidFill>
            </a:endParaRPr>
          </a:p>
        </p:txBody>
      </p:sp>
      <p:sp>
        <p:nvSpPr>
          <p:cNvPr id="10" name="Pavadinimas 9">
            <a:extLst>
              <a:ext uri="{FF2B5EF4-FFF2-40B4-BE49-F238E27FC236}">
                <a16:creationId xmlns:a16="http://schemas.microsoft.com/office/drawing/2014/main" id="{B6A098F0-0F15-059B-E3D4-2F167B8B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29" y="111381"/>
            <a:ext cx="11605652" cy="1137998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7. Kaip senovės graikų istorikai bandė atskleisti karų reikšmingumą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3EC29-5211-346C-EC75-AD6794591D36}"/>
              </a:ext>
            </a:extLst>
          </p:cNvPr>
          <p:cNvSpPr txBox="1"/>
          <p:nvPr/>
        </p:nvSpPr>
        <p:spPr>
          <a:xfrm>
            <a:off x="8703278" y="6192621"/>
            <a:ext cx="3051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Cambria" panose="02040503050406030204" pitchFamily="18" charset="0"/>
                <a:ea typeface="Cambria" panose="02040503050406030204" pitchFamily="18" charset="0"/>
              </a:rPr>
              <a:t>Parengta pagal https://www.britannica.com/biography/Thucydides-Greek-historian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954EF-53E6-6728-92D6-CAF6768DFFC6}"/>
              </a:ext>
            </a:extLst>
          </p:cNvPr>
          <p:cNvSpPr txBox="1"/>
          <p:nvPr/>
        </p:nvSpPr>
        <p:spPr>
          <a:xfrm>
            <a:off x="254388" y="6020559"/>
            <a:ext cx="3040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Cambria" panose="02040503050406030204" pitchFamily="18" charset="0"/>
                <a:ea typeface="Cambria" panose="02040503050406030204" pitchFamily="18" charset="0"/>
              </a:rPr>
              <a:t>Parengta pagal https://www.britannica.com/biography/Herodotus-Greek-historian</a:t>
            </a:r>
            <a:endParaRPr lang="lt-LT" sz="1000" dirty="0"/>
          </a:p>
        </p:txBody>
      </p:sp>
    </p:spTree>
    <p:extLst>
      <p:ext uri="{BB962C8B-B14F-4D97-AF65-F5344CB8AC3E}">
        <p14:creationId xmlns:p14="http://schemas.microsoft.com/office/powerpoint/2010/main" val="155181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138" y="2586038"/>
            <a:ext cx="8058150" cy="22796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III. Istorijos rašymo ypatybės  viduramžiais.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Temos aktualumas</a:t>
            </a:r>
            <a:endParaRPr lang="en-US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Istorijos mokslo tikslas - suteikti žinių apie praeities visuomenės ir jos vertybių kaitą praeityje.</a:t>
            </a:r>
          </a:p>
          <a:p>
            <a:r>
              <a:rPr lang="lt-LT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Jo pagrindu ugdomas kritiškas, argumentų bei iššūkių ieškantis ir jų nebijantis mąstymas. 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lt-LT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Viena esmingiausių istorijos mokslo problemų – objektyvumas.</a:t>
            </a:r>
          </a:p>
          <a:p>
            <a:r>
              <a:rPr lang="lt-LT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Istorikas gyvena visuomenėje, kurios institucijos ir idėjos veikia jo pažiūras ir nuostatas.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Kadangi nuolat keičiasi visuomenė, keičiasi istorijos tyrimų sritis bei praeities įvykių interpretacijos.   </a:t>
            </a:r>
            <a:endParaRPr lang="lt-LT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CB6CDAF5-D444-080C-A962-A2B92252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64" y="268916"/>
            <a:ext cx="11353044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1. Kaip  anglų kronikininkas Jonas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Solsberietis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suprato istorijos paskirtį ?   </a:t>
            </a:r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F5CDD62A-653A-5900-79A5-9120A4072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049" y="1825625"/>
            <a:ext cx="630121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t-LT" dirty="0"/>
              <a:t>... praeities reginys padeda mums, </a:t>
            </a:r>
            <a:r>
              <a:rPr lang="lt-LT" b="1" dirty="0"/>
              <a:t>pirma</a:t>
            </a:r>
            <a:r>
              <a:rPr lang="lt-LT" dirty="0"/>
              <a:t>, suprasti Dievo planus ir ketinimus; jis pripildo žmonių širdis išganingos Dievo baimės, parodydamas bausmių ir atpildo už žmonių veiksmus pavyzdžius ir skatindamas juos eiti teisingumo keliais. </a:t>
            </a:r>
            <a:r>
              <a:rPr lang="lt-LT" b="1" dirty="0"/>
              <a:t>Antra</a:t>
            </a:r>
            <a:r>
              <a:rPr lang="lt-LT" dirty="0"/>
              <a:t>, kaip teigia pagonių rašytojai, svetimas gyvenimas yra mūsų mokytojas, ir tas, kuris nepažįsta praeities, jausis aklas tarp savo melo įvykių. </a:t>
            </a:r>
            <a:r>
              <a:rPr lang="lt-LT" b="1" dirty="0"/>
              <a:t>Trečia</a:t>
            </a:r>
            <a:r>
              <a:rPr lang="lt-LT" dirty="0"/>
              <a:t>, kronikų užrašai padeda įtvirtinti naujus nutarimus ir panaikinti senus nutarimus, nustatyti ir panaikinti privilegijas".</a:t>
            </a:r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EA7928B9-EB7A-6305-A25E-8240E7F62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7093" y="1683944"/>
            <a:ext cx="4445251" cy="49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2D1F7D-18FF-2091-A61C-E084EB13BA5D}"/>
              </a:ext>
            </a:extLst>
          </p:cNvPr>
          <p:cNvSpPr txBox="1"/>
          <p:nvPr/>
        </p:nvSpPr>
        <p:spPr>
          <a:xfrm>
            <a:off x="7623017" y="6589084"/>
            <a:ext cx="3793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https://spartacus-educational.com/NORsalisbury.htm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753CF-CF6A-CF1F-4042-9893E4569A70}"/>
              </a:ext>
            </a:extLst>
          </p:cNvPr>
          <p:cNvSpPr txBox="1"/>
          <p:nvPr/>
        </p:nvSpPr>
        <p:spPr>
          <a:xfrm>
            <a:off x="838200" y="6176963"/>
            <a:ext cx="57255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>
                <a:latin typeface="Cambria" panose="02040503050406030204" pitchFamily="18" charset="0"/>
                <a:ea typeface="Cambria" panose="02040503050406030204" pitchFamily="18" charset="0"/>
              </a:rPr>
              <a:t>Pagal Z. Norkus „</a:t>
            </a:r>
            <a:r>
              <a:rPr lang="lt-LT" sz="800" dirty="0" err="1">
                <a:latin typeface="Cambria" panose="02040503050406030204" pitchFamily="18" charset="0"/>
                <a:ea typeface="Cambria" panose="02040503050406030204" pitchFamily="18" charset="0"/>
              </a:rPr>
              <a:t>Istorika</a:t>
            </a:r>
            <a:r>
              <a:rPr lang="lt-LT" sz="800" dirty="0">
                <a:latin typeface="Cambria" panose="02040503050406030204" pitchFamily="18" charset="0"/>
                <a:ea typeface="Cambria" panose="02040503050406030204" pitchFamily="18" charset="0"/>
              </a:rPr>
              <a:t>“ psl. 19</a:t>
            </a:r>
            <a:endParaRPr lang="lt-LT" sz="800" dirty="0"/>
          </a:p>
        </p:txBody>
      </p:sp>
    </p:spTree>
    <p:extLst>
      <p:ext uri="{BB962C8B-B14F-4D97-AF65-F5344CB8AC3E}">
        <p14:creationId xmlns:p14="http://schemas.microsoft.com/office/powerpoint/2010/main" val="383329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3D31969A-57D8-5392-B2FA-481B8326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91" y="365126"/>
            <a:ext cx="11678970" cy="1110612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2. Kaip aprašydavo praeities įvykius viduramžiais ? 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3C20B5C-4AD7-EDD1-F75A-B03951D15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153" y="1620784"/>
            <a:ext cx="2215031" cy="488482"/>
          </a:xfrm>
        </p:spPr>
        <p:txBody>
          <a:bodyPr>
            <a:normAutofit lnSpcReduction="10000"/>
          </a:bodyPr>
          <a:lstStyle/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Kronikos </a:t>
            </a:r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5DF3805A-AD82-64F3-F946-066A56D05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156" y="2215362"/>
            <a:ext cx="3060071" cy="4203546"/>
          </a:xfrm>
        </p:spPr>
        <p:txBody>
          <a:bodyPr>
            <a:normAutofit fontScale="70000" lnSpcReduction="20000"/>
          </a:bodyPr>
          <a:lstStyle/>
          <a:p>
            <a:r>
              <a:rPr lang="lt-LT" sz="2900" dirty="0">
                <a:latin typeface="Cambria" panose="02040503050406030204" pitchFamily="18" charset="0"/>
                <a:ea typeface="Cambria" panose="02040503050406030204" pitchFamily="18" charset="0"/>
              </a:rPr>
              <a:t>Aprašomi žmonių poelgiai ir nepaaiškinami gamtos reiškiniai, kurie pateikiami kaip dievo valios ženklai.</a:t>
            </a:r>
          </a:p>
          <a:p>
            <a:r>
              <a:rPr lang="lt-LT" sz="29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lt-LT" sz="29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ienoda reikšmė teikiama tiek svarbiems, tiek nesvarbiems įvykiams.</a:t>
            </a:r>
          </a:p>
          <a:p>
            <a:r>
              <a:rPr lang="lt-LT" sz="2900" dirty="0">
                <a:latin typeface="Cambria" panose="02040503050406030204" pitchFamily="18" charset="0"/>
                <a:ea typeface="Cambria" panose="02040503050406030204" pitchFamily="18" charset="0"/>
              </a:rPr>
              <a:t>Nebandoma atskleisti priežastinių ryšių. </a:t>
            </a:r>
          </a:p>
          <a:p>
            <a:r>
              <a:rPr lang="lt-LT" sz="2900" dirty="0">
                <a:latin typeface="Cambria" panose="02040503050406030204" pitchFamily="18" charset="0"/>
                <a:ea typeface="Cambria" panose="02040503050406030204" pitchFamily="18" charset="0"/>
              </a:rPr>
              <a:t>Į</a:t>
            </a:r>
            <a:r>
              <a:rPr lang="lt-LT" sz="29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vykius dažniausiai siekiama fiksuoti tiksliai. </a:t>
            </a:r>
            <a:endParaRPr lang="lt-LT" sz="2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BFE3A1AC-3900-1EB6-819C-12BAA74D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1849" y="1475737"/>
            <a:ext cx="2960444" cy="703433"/>
          </a:xfrm>
        </p:spPr>
        <p:txBody>
          <a:bodyPr>
            <a:normAutofit lnSpcReduction="10000"/>
          </a:bodyPr>
          <a:lstStyle/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Šventųjų gyvenimai (</a:t>
            </a:r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hagiogarfijos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  <p:pic>
        <p:nvPicPr>
          <p:cNvPr id="2050" name="Picture 2" descr="WszyscySwieci 1200x630">
            <a:extLst>
              <a:ext uri="{FF2B5EF4-FFF2-40B4-BE49-F238E27FC236}">
                <a16:creationId xmlns:a16="http://schemas.microsoft.com/office/drawing/2014/main" id="{8D14FF46-D183-ABFA-FB9D-527CBE7D6C3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48" y="2254313"/>
            <a:ext cx="2752275" cy="375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3A4DD5-0D1E-B451-6B23-A4D027F44FF3}"/>
              </a:ext>
            </a:extLst>
          </p:cNvPr>
          <p:cNvSpPr txBox="1"/>
          <p:nvPr/>
        </p:nvSpPr>
        <p:spPr>
          <a:xfrm>
            <a:off x="6672405" y="6154321"/>
            <a:ext cx="3060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https://www.if.vu.lt/naujienos1/disertaciju-gynimai/791-g-drungiliene-ldk-katalikiskoji-hagiografija</a:t>
            </a:r>
          </a:p>
        </p:txBody>
      </p:sp>
      <p:pic>
        <p:nvPicPr>
          <p:cNvPr id="2052" name="Picture 4" descr="12.04. Viduramžių Lietuvos literatūros paminklai, Lietuvos Aidas -  Valstybės laikraštis">
            <a:extLst>
              <a:ext uri="{FF2B5EF4-FFF2-40B4-BE49-F238E27FC236}">
                <a16:creationId xmlns:a16="http://schemas.microsoft.com/office/drawing/2014/main" id="{1D100795-CFF6-5F0E-5E2D-5A2D0494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3" y="2254313"/>
            <a:ext cx="2857827" cy="39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20AFAD-28F5-FFE8-7E8B-58C4DB6B5DD6}"/>
              </a:ext>
            </a:extLst>
          </p:cNvPr>
          <p:cNvSpPr txBox="1"/>
          <p:nvPr/>
        </p:nvSpPr>
        <p:spPr>
          <a:xfrm>
            <a:off x="371192" y="6418907"/>
            <a:ext cx="261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https://www.aidas.lt/lt/istorija/article/26664-12-04-viduramziu-lietuvos-literaturos-paminklai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9303B-E65C-323D-B90A-8EEA59F3F0C0}"/>
              </a:ext>
            </a:extLst>
          </p:cNvPr>
          <p:cNvSpPr txBox="1"/>
          <p:nvPr/>
        </p:nvSpPr>
        <p:spPr>
          <a:xfrm>
            <a:off x="9732476" y="2313438"/>
            <a:ext cx="23176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lt-LT" sz="2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prašomi pasaulietinis būsimų šventųjų gyvenimas, kankinystė, stebuklai, kultai.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Vėliau pradėta domėtis  šventųjų individualiomis charakterio savybėmis. 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2162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0DF3538-E179-D528-883B-36E256F1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624243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4. Kryžiaus žygiai – ryškiausias viduramžių įvykis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9CEA4DB-6A93-6FEE-BBAE-07FAC2BF1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Palestina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3F76D635-53EF-BAD9-33A4-6D988CBFB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/>
              <a:t>Baltijos šalys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89390E-958E-C678-E1DA-33F61C3F4C11}"/>
              </a:ext>
            </a:extLst>
          </p:cNvPr>
          <p:cNvSpPr txBox="1"/>
          <p:nvPr/>
        </p:nvSpPr>
        <p:spPr>
          <a:xfrm>
            <a:off x="836612" y="6492875"/>
            <a:ext cx="4387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https://www.vle.lt/straipsnis/kryziaus-karai/#gallery1-3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198623-2745-255E-E8F9-ABEB9B6DF80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42" y="2649930"/>
            <a:ext cx="51831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864F2-30E5-A515-61CF-7AD1173D767E}"/>
              </a:ext>
            </a:extLst>
          </p:cNvPr>
          <p:cNvSpPr txBox="1"/>
          <p:nvPr/>
        </p:nvSpPr>
        <p:spPr>
          <a:xfrm>
            <a:off x="6280842" y="6590923"/>
            <a:ext cx="5074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https://www.vle.lt/straipsnis/vokieciu-ordinas/#gallery1-6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FB26921-9DFF-7D75-6D1A-4FB9ED211F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1" y="2649930"/>
            <a:ext cx="5074547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99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vadinimas 9">
            <a:extLst>
              <a:ext uri="{FF2B5EF4-FFF2-40B4-BE49-F238E27FC236}">
                <a16:creationId xmlns:a16="http://schemas.microsoft.com/office/drawing/2014/main" id="{120F2D19-8CDC-F6B0-B4E7-F4E58D55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50" y="130630"/>
            <a:ext cx="11832880" cy="1045323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5. Kaip gali keistis kronikos rašymo tikslai ir aplinkybės ? </a:t>
            </a:r>
          </a:p>
        </p:txBody>
      </p:sp>
      <p:sp>
        <p:nvSpPr>
          <p:cNvPr id="11" name="Teksto vietos rezervavimo ženklas 10">
            <a:extLst>
              <a:ext uri="{FF2B5EF4-FFF2-40B4-BE49-F238E27FC236}">
                <a16:creationId xmlns:a16="http://schemas.microsoft.com/office/drawing/2014/main" id="{ED3DF2F1-0190-E7B1-29A8-B4A67E15E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167" y="1301804"/>
            <a:ext cx="5157787" cy="455455"/>
          </a:xfrm>
        </p:spPr>
        <p:txBody>
          <a:bodyPr/>
          <a:lstStyle/>
          <a:p>
            <a:pPr algn="ctr"/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Žofrua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 de </a:t>
            </a:r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Vilearduenas</a:t>
            </a:r>
            <a:endParaRPr lang="lt-L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CD5DD292-815C-2DE6-CF5B-EC377DF969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4884" y="3644444"/>
            <a:ext cx="5084355" cy="2820627"/>
          </a:xfrm>
          <a:prstGeom prst="rect">
            <a:avLst/>
          </a:prstGeom>
        </p:spPr>
      </p:pic>
      <p:sp>
        <p:nvSpPr>
          <p:cNvPr id="12" name="Teksto vietos rezervavimo ženklas 11">
            <a:extLst>
              <a:ext uri="{FF2B5EF4-FFF2-40B4-BE49-F238E27FC236}">
                <a16:creationId xmlns:a16="http://schemas.microsoft.com/office/drawing/2014/main" id="{A3F39FBF-565C-163D-E7DA-96EE967EF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3" y="1315414"/>
            <a:ext cx="5183188" cy="525100"/>
          </a:xfrm>
        </p:spPr>
        <p:txBody>
          <a:bodyPr/>
          <a:lstStyle/>
          <a:p>
            <a:pPr algn="ctr"/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Petras Dusburgietis </a:t>
            </a:r>
          </a:p>
        </p:txBody>
      </p:sp>
      <p:sp>
        <p:nvSpPr>
          <p:cNvPr id="13" name="Turinio vietos rezervavimo ženklas 12">
            <a:extLst>
              <a:ext uri="{FF2B5EF4-FFF2-40B4-BE49-F238E27FC236}">
                <a16:creationId xmlns:a16="http://schemas.microsoft.com/office/drawing/2014/main" id="{E2B2ED11-C5FB-5CBD-92B9-382D0C480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2640" y="2052401"/>
            <a:ext cx="2742275" cy="45385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lt-LT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„Prūsijos žemės kronika“ buvo </a:t>
            </a: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skirta lotynų kalbą mokančiai auditorijai. </a:t>
            </a:r>
          </a:p>
          <a:p>
            <a:pPr>
              <a:lnSpc>
                <a:spcPct val="100000"/>
              </a:lnSpc>
            </a:pP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Kronika turėjo pabrėžti Kryžiuočių ordino nuopelnus Prūsijoje ir pateisinti karą prieš Lietuvą</a:t>
            </a:r>
            <a:r>
              <a:rPr lang="lt-LT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lt-LT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1AA698AD-0E7E-5838-89BB-BB2FFB84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06" y="2079588"/>
            <a:ext cx="3358834" cy="44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2CD1A4-6735-4D4F-49C7-A8768B3CDC64}"/>
              </a:ext>
            </a:extLst>
          </p:cNvPr>
          <p:cNvSpPr txBox="1"/>
          <p:nvPr/>
        </p:nvSpPr>
        <p:spPr>
          <a:xfrm>
            <a:off x="90536" y="1789294"/>
            <a:ext cx="59038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lt-LT" sz="18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ronikoje „Konstantinopolio užkariavimo istorija“ aprašė </a:t>
            </a:r>
            <a:r>
              <a:rPr lang="lt-LT" sz="1800" dirty="0">
                <a:latin typeface="Cambria" panose="02040503050406030204" pitchFamily="18" charset="0"/>
                <a:ea typeface="Cambria" panose="02040503050406030204" pitchFamily="18" charset="0"/>
              </a:rPr>
              <a:t>įsiveržimą į Bizantiją.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latin typeface="Cambria" panose="02040503050406030204" pitchFamily="18" charset="0"/>
                <a:ea typeface="Cambria" panose="02040503050406030204" pitchFamily="18" charset="0"/>
              </a:rPr>
              <a:t>Tai buvo karo vado memuarai parašyti senąja prancūzų kalba. Autorius yra laikomas vienu iš žanro pradininkų.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Memuaruose </a:t>
            </a:r>
            <a:r>
              <a:rPr lang="lt-LT" sz="1800" dirty="0">
                <a:latin typeface="Cambria" panose="02040503050406030204" pitchFamily="18" charset="0"/>
                <a:ea typeface="Cambria" panose="02040503050406030204" pitchFamily="18" charset="0"/>
              </a:rPr>
              <a:t>didelis dėmesys skiriamas  karinėmis ir politinėmis strategijomis.</a:t>
            </a:r>
          </a:p>
          <a:p>
            <a:endParaRPr lang="lt-L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C14179-1848-6EFB-37BD-A4B715DF3F7E}"/>
              </a:ext>
            </a:extLst>
          </p:cNvPr>
          <p:cNvSpPr txBox="1"/>
          <p:nvPr/>
        </p:nvSpPr>
        <p:spPr>
          <a:xfrm>
            <a:off x="262550" y="6590922"/>
            <a:ext cx="51966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https://en.wikipedia.org/</a:t>
            </a:r>
            <a:r>
              <a:rPr lang="lt-LT" sz="800" dirty="0" err="1"/>
              <a:t>wiki</a:t>
            </a:r>
            <a:r>
              <a:rPr lang="lt-LT" sz="800" dirty="0"/>
              <a:t>/</a:t>
            </a:r>
            <a:r>
              <a:rPr lang="lt-LT" sz="800" dirty="0" err="1"/>
              <a:t>De_la_Conquête_de_Constantinople</a:t>
            </a:r>
            <a:r>
              <a:rPr lang="lt-LT" sz="800" dirty="0"/>
              <a:t>#/media/File:Crusaders_attack_Constantinople.jpg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CFA9C-F796-C9A5-AAF9-14FD5EC04BA0}"/>
              </a:ext>
            </a:extLst>
          </p:cNvPr>
          <p:cNvSpPr txBox="1"/>
          <p:nvPr/>
        </p:nvSpPr>
        <p:spPr>
          <a:xfrm>
            <a:off x="5975284" y="6519446"/>
            <a:ext cx="5468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https://lt.wikipedia.org/wiki/Kryžiaus_žygiai_į_Pabaltijį#/media/Vaizdas:Codex_Manesse_43v_-_Graf_Wernher_von_Homberg.jpg</a:t>
            </a:r>
          </a:p>
        </p:txBody>
      </p:sp>
    </p:spTree>
    <p:extLst>
      <p:ext uri="{BB962C8B-B14F-4D97-AF65-F5344CB8AC3E}">
        <p14:creationId xmlns:p14="http://schemas.microsoft.com/office/powerpoint/2010/main" val="25220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138" y="2586038"/>
            <a:ext cx="8058150" cy="22796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IV. Istorijos rašymo ypatybės </a:t>
            </a:r>
            <a:r>
              <a:rPr lang="lt-LT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ankstyvaisiais naujaisiais laikais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50838CA-6311-CF51-60DC-EF93956D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40" y="365125"/>
            <a:ext cx="11633700" cy="1325563"/>
          </a:xfrm>
        </p:spPr>
        <p:txBody>
          <a:bodyPr/>
          <a:lstStyle/>
          <a:p>
            <a:r>
              <a:rPr lang="lt-LT" dirty="0"/>
              <a:t> </a:t>
            </a: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A04847AE-D18C-53AB-6AEE-292D9CF273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76" y="2431095"/>
            <a:ext cx="3890914" cy="3648067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B6A4761-D1C0-CCBF-AB01-78A4EBE8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" y="1803101"/>
            <a:ext cx="3693059" cy="24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the heliocentric model of the universe?">
            <a:extLst>
              <a:ext uri="{FF2B5EF4-FFF2-40B4-BE49-F238E27FC236}">
                <a16:creationId xmlns:a16="http://schemas.microsoft.com/office/drawing/2014/main" id="{63D4E7CF-D157-0C5C-73FD-FA05C231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451"/>
            <a:ext cx="3884691" cy="20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566E40-E397-014B-D481-F865B5539703}"/>
              </a:ext>
            </a:extLst>
          </p:cNvPr>
          <p:cNvSpPr txBox="1"/>
          <p:nvPr/>
        </p:nvSpPr>
        <p:spPr>
          <a:xfrm>
            <a:off x="128826" y="4286061"/>
            <a:ext cx="33075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https://www.britannica.com/science/geocentric-model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1AD6FE-B4E7-EBEE-C9D4-CDC5AC96F704}"/>
              </a:ext>
            </a:extLst>
          </p:cNvPr>
          <p:cNvSpPr txBox="1"/>
          <p:nvPr/>
        </p:nvSpPr>
        <p:spPr>
          <a:xfrm>
            <a:off x="58944" y="6570564"/>
            <a:ext cx="3767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https://phys.org/news/2016-01-heliocentric-universe.html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3242BAF-5810-9984-31C2-AA49029C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1" y="2431096"/>
            <a:ext cx="4108951" cy="361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FE6671-346F-C2AA-B068-4F0689160EDD}"/>
              </a:ext>
            </a:extLst>
          </p:cNvPr>
          <p:cNvSpPr txBox="1"/>
          <p:nvPr/>
        </p:nvSpPr>
        <p:spPr>
          <a:xfrm>
            <a:off x="8307311" y="6175382"/>
            <a:ext cx="3751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00" dirty="0"/>
              <a:t>https://aleteia.org/2017/02/04/vatican-will-issue-a-commemorative-stamp-on-the-500th-anniversary-of-the-reformation/?utm_campaign=NL_en&amp;utm_content=NL_en&amp;utm_medium=mail&amp;utm_source=daily_newsletter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BFCF8-4635-B767-D2C4-0EB5F6832E45}"/>
              </a:ext>
            </a:extLst>
          </p:cNvPr>
          <p:cNvSpPr txBox="1"/>
          <p:nvPr/>
        </p:nvSpPr>
        <p:spPr>
          <a:xfrm>
            <a:off x="4198732" y="6175382"/>
            <a:ext cx="38846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https://www.britannica.com/event/Renaissance/The-High-Renaissance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3F8C83-95BE-B3E7-8CB4-3AA53627EE63}"/>
              </a:ext>
            </a:extLst>
          </p:cNvPr>
          <p:cNvSpPr txBox="1"/>
          <p:nvPr/>
        </p:nvSpPr>
        <p:spPr>
          <a:xfrm>
            <a:off x="4630473" y="2552071"/>
            <a:ext cx="22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Renesansas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C2CDE-45A9-CBB8-CDD1-EA84A44647D1}"/>
              </a:ext>
            </a:extLst>
          </p:cNvPr>
          <p:cNvSpPr txBox="1"/>
          <p:nvPr/>
        </p:nvSpPr>
        <p:spPr>
          <a:xfrm>
            <a:off x="10183076" y="5471890"/>
            <a:ext cx="15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Reformacija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F786CC-7736-3CFF-4CFB-1A384137D3E4}"/>
              </a:ext>
            </a:extLst>
          </p:cNvPr>
          <p:cNvSpPr txBox="1"/>
          <p:nvPr/>
        </p:nvSpPr>
        <p:spPr>
          <a:xfrm>
            <a:off x="196160" y="133862"/>
            <a:ext cx="11995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b="1" dirty="0">
                <a:latin typeface="Cambria" panose="02040503050406030204" pitchFamily="18" charset="0"/>
                <a:ea typeface="Cambria" panose="02040503050406030204" pitchFamily="18" charset="0"/>
              </a:rPr>
              <a:t>1. Kodėl kalbame apie pasaulėžiūros pokyčius ankstyvųjų naujųjų laikų pradžioje ? </a:t>
            </a:r>
          </a:p>
        </p:txBody>
      </p:sp>
    </p:spTree>
    <p:extLst>
      <p:ext uri="{BB962C8B-B14F-4D97-AF65-F5344CB8AC3E}">
        <p14:creationId xmlns:p14="http://schemas.microsoft.com/office/powerpoint/2010/main" val="3783698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>
            <a:extLst>
              <a:ext uri="{FF2B5EF4-FFF2-40B4-BE49-F238E27FC236}">
                <a16:creationId xmlns:a16="http://schemas.microsoft.com/office/drawing/2014/main" id="{78F147CE-EF75-79E7-7E21-3A276F36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92" y="365125"/>
            <a:ext cx="11651810" cy="1325563"/>
          </a:xfrm>
        </p:spPr>
        <p:txBody>
          <a:bodyPr/>
          <a:lstStyle/>
          <a:p>
            <a:pPr algn="ctr"/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2. Kodėl įvyko lūžis praeities įvykių nagrinėjime ?  </a:t>
            </a: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F8AD3B60-3A44-1D81-A8A4-7CBFD5149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9747"/>
            <a:ext cx="5157787" cy="552261"/>
          </a:xfrm>
        </p:spPr>
        <p:txBody>
          <a:bodyPr/>
          <a:lstStyle/>
          <a:p>
            <a:pPr algn="ctr"/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Renesanso istorikai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3A3C741-CCBB-3E79-4FBC-5937562CE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956" y="2505075"/>
            <a:ext cx="5327619" cy="36845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lt-LT" sz="2400" dirty="0">
                <a:latin typeface="Cambria" panose="02040503050406030204" pitchFamily="18" charset="0"/>
                <a:ea typeface="Cambria" panose="02040503050406030204" pitchFamily="18" charset="0"/>
              </a:rPr>
              <a:t>Siekė papasakoti apie tam tikrus įvykius.</a:t>
            </a:r>
          </a:p>
          <a:p>
            <a:pPr>
              <a:lnSpc>
                <a:spcPct val="120000"/>
              </a:lnSpc>
            </a:pPr>
            <a:r>
              <a:rPr lang="lt-L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Atsakingai a</a:t>
            </a:r>
            <a:r>
              <a:rPr lang="lt-LT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trinkdavo įvykius apie kuriuos pasakos.</a:t>
            </a:r>
          </a:p>
          <a:p>
            <a:pPr>
              <a:lnSpc>
                <a:spcPct val="1200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Pateikė natūralią įvykių chronologiją.</a:t>
            </a:r>
            <a:endParaRPr lang="lt-LT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Siekė pamokyti skaitytoją ir jam suteikti pramogą.</a:t>
            </a:r>
            <a:endParaRPr lang="lt-LT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id="{39B517E2-F1F1-B1DC-8280-6408356A0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90845"/>
          </a:xfrm>
        </p:spPr>
        <p:txBody>
          <a:bodyPr/>
          <a:lstStyle/>
          <a:p>
            <a:pPr algn="ctr"/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XVII a. istorikai</a:t>
            </a:r>
          </a:p>
        </p:txBody>
      </p:sp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392238A1-243B-9DC0-B937-8842F0B34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16452"/>
            <a:ext cx="5850803" cy="421954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lt-LT" sz="4400" dirty="0">
                <a:latin typeface="Cambria" panose="02040503050406030204" pitchFamily="18" charset="0"/>
                <a:ea typeface="Cambria" panose="02040503050406030204" pitchFamily="18" charset="0"/>
              </a:rPr>
              <a:t>Abejojo Antikos istorikų darbų patikimumu.</a:t>
            </a:r>
          </a:p>
          <a:p>
            <a:pPr>
              <a:lnSpc>
                <a:spcPct val="120000"/>
              </a:lnSpc>
            </a:pPr>
            <a:r>
              <a:rPr lang="lt-LT" sz="4400" dirty="0">
                <a:latin typeface="Cambria" panose="02040503050406030204" pitchFamily="18" charset="0"/>
                <a:ea typeface="Cambria" panose="02040503050406030204" pitchFamily="18" charset="0"/>
              </a:rPr>
              <a:t>Teigė, jog didžiąją dalį Antikos istorikų tekstų suklastojo XV a. pabaigoje italų klastotojų gauja.</a:t>
            </a:r>
          </a:p>
          <a:p>
            <a:pPr>
              <a:lnSpc>
                <a:spcPct val="120000"/>
              </a:lnSpc>
            </a:pPr>
            <a:r>
              <a:rPr lang="lt-LT" sz="4400" dirty="0">
                <a:latin typeface="Cambria" panose="02040503050406030204" pitchFamily="18" charset="0"/>
                <a:ea typeface="Cambria" panose="02040503050406030204" pitchFamily="18" charset="0"/>
              </a:rPr>
              <a:t> Bandė formuluoti taisykles, kaip atskirti tikrus senovinius tekstus nuo netikrų. </a:t>
            </a:r>
          </a:p>
          <a:p>
            <a:pPr>
              <a:lnSpc>
                <a:spcPct val="120000"/>
              </a:lnSpc>
            </a:pPr>
            <a:r>
              <a:rPr lang="lt-LT" sz="4400" dirty="0">
                <a:latin typeface="Cambria" panose="02040503050406030204" pitchFamily="18" charset="0"/>
                <a:ea typeface="Cambria" panose="02040503050406030204" pitchFamily="18" charset="0"/>
              </a:rPr>
              <a:t>Dalyvavo </a:t>
            </a:r>
            <a:r>
              <a:rPr lang="lt-LT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diplomatikos</a:t>
            </a:r>
            <a:r>
              <a:rPr lang="lt-LT" sz="4400" dirty="0">
                <a:latin typeface="Cambria" panose="02040503050406030204" pitchFamily="18" charset="0"/>
                <a:ea typeface="Cambria" panose="02040503050406030204" pitchFamily="18" charset="0"/>
              </a:rPr>
              <a:t> karuose  – ginčuose dėl senovinių dokumentų autentiškumo.</a:t>
            </a:r>
          </a:p>
          <a:p>
            <a:pPr>
              <a:lnSpc>
                <a:spcPct val="120000"/>
              </a:lnSpc>
            </a:pPr>
            <a:r>
              <a:rPr lang="lt-LT" sz="4400" dirty="0">
                <a:latin typeface="Cambria" panose="02040503050406030204" pitchFamily="18" charset="0"/>
                <a:ea typeface="Cambria" panose="02040503050406030204" pitchFamily="18" charset="0"/>
              </a:rPr>
              <a:t>Dalyvavo reformacijos ir kontrreformacijos kovose ir taip sudarė sąlygas tendencingumo atsiradimui istorijoje.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endParaRPr lang="lt-L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FAD5A-C939-4ED3-08B7-1D0413D08D35}"/>
              </a:ext>
            </a:extLst>
          </p:cNvPr>
          <p:cNvSpPr txBox="1"/>
          <p:nvPr/>
        </p:nvSpPr>
        <p:spPr>
          <a:xfrm>
            <a:off x="1369336" y="6189663"/>
            <a:ext cx="96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latin typeface="Cambria" panose="02040503050406030204" pitchFamily="18" charset="0"/>
                <a:ea typeface="Cambria" panose="02040503050406030204" pitchFamily="18" charset="0"/>
              </a:rPr>
              <a:t>Pagal Z. Norkus „</a:t>
            </a:r>
            <a:r>
              <a:rPr lang="lt-LT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Istorika</a:t>
            </a:r>
            <a:r>
              <a:rPr lang="lt-LT" sz="1800" dirty="0">
                <a:latin typeface="Cambria" panose="02040503050406030204" pitchFamily="18" charset="0"/>
                <a:ea typeface="Cambria" panose="02040503050406030204" pitchFamily="18" charset="0"/>
              </a:rPr>
              <a:t>“ psl. 23, 26 – 27, 43</a:t>
            </a:r>
            <a:endParaRPr lang="lt-LT" sz="1800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8548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ECFA9A4-BC2D-E90C-70F9-C879B125C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5" y="148641"/>
            <a:ext cx="12046985" cy="1101536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3. Kaip diskusija dėl LDK savarankiškumo veikė istorijos rašymo tradicijas ?     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FA15DC1-03A5-0A39-9283-2F012476D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6118" y="1846907"/>
            <a:ext cx="4963137" cy="3874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F11AE-0162-F321-42D7-C09F08B34707}"/>
              </a:ext>
            </a:extLst>
          </p:cNvPr>
          <p:cNvSpPr txBox="1"/>
          <p:nvPr/>
        </p:nvSpPr>
        <p:spPr>
          <a:xfrm>
            <a:off x="4165161" y="5829082"/>
            <a:ext cx="35568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https://www.vle.lt/straipsnis/liublino-unija/#gallery1-1</a:t>
            </a:r>
          </a:p>
        </p:txBody>
      </p:sp>
      <p:pic>
        <p:nvPicPr>
          <p:cNvPr id="7" name="Turinio vietos rezervavimo ženklas 5">
            <a:extLst>
              <a:ext uri="{FF2B5EF4-FFF2-40B4-BE49-F238E27FC236}">
                <a16:creationId xmlns:a16="http://schemas.microsoft.com/office/drawing/2014/main" id="{9C332A0F-C4B0-E9AC-B4AC-0643C0A2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8" y="1890785"/>
            <a:ext cx="3214343" cy="3677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BA972D-6C85-5815-63BE-5C3E2A64943B}"/>
              </a:ext>
            </a:extLst>
          </p:cNvPr>
          <p:cNvSpPr txBox="1"/>
          <p:nvPr/>
        </p:nvSpPr>
        <p:spPr>
          <a:xfrm>
            <a:off x="286652" y="5659805"/>
            <a:ext cx="294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https://www.vle.lt/straipsnis/motiejus-strijkovskis/#gallery1-1</a:t>
            </a:r>
          </a:p>
        </p:txBody>
      </p:sp>
      <p:pic>
        <p:nvPicPr>
          <p:cNvPr id="9" name="Turinio vietos rezervavimo ženklas 3">
            <a:extLst>
              <a:ext uri="{FF2B5EF4-FFF2-40B4-BE49-F238E27FC236}">
                <a16:creationId xmlns:a16="http://schemas.microsoft.com/office/drawing/2014/main" id="{BF591B19-151F-1E10-4C69-2EFBF2D8B9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700379" y="2323081"/>
            <a:ext cx="3079438" cy="3384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3FE1EA-4006-93D1-D301-C605E6F1A406}"/>
              </a:ext>
            </a:extLst>
          </p:cNvPr>
          <p:cNvSpPr txBox="1"/>
          <p:nvPr/>
        </p:nvSpPr>
        <p:spPr>
          <a:xfrm>
            <a:off x="8700380" y="5767527"/>
            <a:ext cx="349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http://www.šaltiniai.info/</a:t>
            </a:r>
            <a:r>
              <a:rPr lang="lt-LT" sz="800" dirty="0" err="1"/>
              <a:t>files</a:t>
            </a:r>
            <a:r>
              <a:rPr lang="lt-LT" sz="800" dirty="0"/>
              <a:t>/</a:t>
            </a:r>
            <a:r>
              <a:rPr lang="lt-LT" sz="800" dirty="0" err="1"/>
              <a:t>literatura</a:t>
            </a:r>
            <a:r>
              <a:rPr lang="lt-LT" sz="800" dirty="0"/>
              <a:t>/le00/Albertas_Vijūkas-Kojalavičius,_LIETUVOS_ISTORIJA,_1650_m..LE2711.jpg</a:t>
            </a:r>
          </a:p>
        </p:txBody>
      </p:sp>
      <p:sp>
        <p:nvSpPr>
          <p:cNvPr id="11" name="Pavadinimas 1">
            <a:extLst>
              <a:ext uri="{FF2B5EF4-FFF2-40B4-BE49-F238E27FC236}">
                <a16:creationId xmlns:a16="http://schemas.microsoft.com/office/drawing/2014/main" id="{69B11F19-9240-28FF-3882-B5CF72E9D03D}"/>
              </a:ext>
            </a:extLst>
          </p:cNvPr>
          <p:cNvSpPr txBox="1">
            <a:spLocks/>
          </p:cNvSpPr>
          <p:nvPr/>
        </p:nvSpPr>
        <p:spPr>
          <a:xfrm>
            <a:off x="145015" y="2480650"/>
            <a:ext cx="1267485" cy="651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400" b="1" dirty="0">
                <a:latin typeface="Cambria" panose="02040503050406030204" pitchFamily="18" charset="0"/>
                <a:ea typeface="Cambria" panose="02040503050406030204" pitchFamily="18" charset="0"/>
              </a:rPr>
              <a:t>Motiejus Strijkovskis</a:t>
            </a:r>
          </a:p>
        </p:txBody>
      </p:sp>
      <p:sp>
        <p:nvSpPr>
          <p:cNvPr id="13" name="Pavadinimas 1">
            <a:extLst>
              <a:ext uri="{FF2B5EF4-FFF2-40B4-BE49-F238E27FC236}">
                <a16:creationId xmlns:a16="http://schemas.microsoft.com/office/drawing/2014/main" id="{F614FC3F-7A0B-91C2-E8A1-66A4473DEFD4}"/>
              </a:ext>
            </a:extLst>
          </p:cNvPr>
          <p:cNvSpPr txBox="1">
            <a:spLocks/>
          </p:cNvSpPr>
          <p:nvPr/>
        </p:nvSpPr>
        <p:spPr>
          <a:xfrm>
            <a:off x="8700379" y="1828799"/>
            <a:ext cx="3150607" cy="416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800" b="1" dirty="0">
                <a:latin typeface="Cambria" panose="02040503050406030204" pitchFamily="18" charset="0"/>
                <a:ea typeface="Cambria" panose="02040503050406030204" pitchFamily="18" charset="0"/>
              </a:rPr>
              <a:t>Albertas </a:t>
            </a:r>
            <a:r>
              <a:rPr lang="lt-LT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Kojalavičius</a:t>
            </a:r>
            <a:r>
              <a:rPr lang="lt-LT" sz="1800" b="1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lt-LT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Vijūkas</a:t>
            </a:r>
            <a:endParaRPr lang="lt-LT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58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138" y="2586038"/>
            <a:ext cx="8391334" cy="22796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V. Istorijos mokslo samprata XIX amžiuje. 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479356D-FC3B-BA1C-42C7-EE097AEB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1" y="365125"/>
            <a:ext cx="11905307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1. Kaip keitėsi žmonių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pasaulėžiūr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XIX a. pradžioje ? </a:t>
            </a: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7AE1A216-8456-09D4-8861-F6EE6CE0A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94" y="2129545"/>
            <a:ext cx="5157787" cy="564096"/>
          </a:xfrm>
        </p:spPr>
        <p:txBody>
          <a:bodyPr>
            <a:normAutofit/>
          </a:bodyPr>
          <a:lstStyle/>
          <a:p>
            <a:pPr algn="ctr"/>
            <a:r>
              <a:rPr lang="lt-LT" sz="2800" dirty="0">
                <a:latin typeface="Cambria" panose="02040503050406030204" pitchFamily="18" charset="0"/>
                <a:ea typeface="Cambria" panose="02040503050406030204" pitchFamily="18" charset="0"/>
              </a:rPr>
              <a:t>Apšvietos vertybės</a:t>
            </a:r>
          </a:p>
        </p:txBody>
      </p:sp>
      <p:sp>
        <p:nvSpPr>
          <p:cNvPr id="7" name="Turinio vietos rezervavimo ženklas 6">
            <a:extLst>
              <a:ext uri="{FF2B5EF4-FFF2-40B4-BE49-F238E27FC236}">
                <a16:creationId xmlns:a16="http://schemas.microsoft.com/office/drawing/2014/main" id="{ED8CD0FF-F0AF-2207-7F95-9B6EFC568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994" y="3132499"/>
            <a:ext cx="5490581" cy="3558012"/>
          </a:xfrm>
        </p:spPr>
        <p:txBody>
          <a:bodyPr>
            <a:noAutofit/>
          </a:bodyPr>
          <a:lstStyle/>
          <a:p>
            <a:r>
              <a:rPr lang="lt-LT" sz="2400" dirty="0">
                <a:latin typeface="Cambria" panose="02040503050406030204" pitchFamily="18" charset="0"/>
                <a:ea typeface="Cambria" panose="02040503050406030204" pitchFamily="18" charset="0"/>
              </a:rPr>
              <a:t>Proto galia</a:t>
            </a:r>
          </a:p>
          <a:p>
            <a:r>
              <a:rPr lang="lt-LT" sz="2400" dirty="0"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Ž</a:t>
            </a:r>
            <a:r>
              <a:rPr lang="lt-LT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mogaus valdžios gamtai didinimas</a:t>
            </a:r>
          </a:p>
          <a:p>
            <a:r>
              <a:rPr lang="lt-LT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Harmonija, santūru­mas, normos ir civilizacijos tvarka</a:t>
            </a:r>
          </a:p>
          <a:p>
            <a:r>
              <a:rPr lang="lt-LT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Kritiškas požiūris į religiją</a:t>
            </a:r>
          </a:p>
          <a:p>
            <a:r>
              <a:rPr lang="lt-LT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Siekis įtikti intelektualiam elitui </a:t>
            </a:r>
            <a:endParaRPr lang="lt-LT" sz="2400" dirty="0">
              <a:latin typeface="Cambria" panose="02040503050406030204" pitchFamily="18" charset="0"/>
              <a:ea typeface="Cambria" panose="02040503050406030204" pitchFamily="18" charset="0"/>
              <a:cs typeface="Palatino Linotype" panose="02040502050505030304" pitchFamily="18" charset="0"/>
            </a:endParaRPr>
          </a:p>
        </p:txBody>
      </p:sp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id="{17ADBEC7-12E2-1275-9FEE-8F1CBB40E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4096"/>
          </a:xfrm>
        </p:spPr>
        <p:txBody>
          <a:bodyPr/>
          <a:lstStyle/>
          <a:p>
            <a:pPr algn="ctr"/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Romantizmo vertybės</a:t>
            </a:r>
          </a:p>
        </p:txBody>
      </p:sp>
      <p:sp>
        <p:nvSpPr>
          <p:cNvPr id="9" name="Turinio vietos rezervavimo ženklas 8">
            <a:extLst>
              <a:ext uri="{FF2B5EF4-FFF2-40B4-BE49-F238E27FC236}">
                <a16:creationId xmlns:a16="http://schemas.microsoft.com/office/drawing/2014/main" id="{01A168A0-E51F-5D0B-9607-4281B995F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8004" y="2505074"/>
            <a:ext cx="6433995" cy="435292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lt-LT" sz="3400" dirty="0">
                <a:latin typeface="Cambria" panose="02040503050406030204" pitchFamily="18" charset="0"/>
                <a:ea typeface="Cambria" panose="02040503050406030204" pitchFamily="18" charset="0"/>
              </a:rPr>
              <a:t>Iracionali žmogiškoji patirtis (aistros, antgamtiški ir nenormalūs dalykai, prietarai, skausmas, beprotybė, mirtis). </a:t>
            </a:r>
          </a:p>
          <a:p>
            <a:pPr>
              <a:lnSpc>
                <a:spcPct val="120000"/>
              </a:lnSpc>
            </a:pPr>
            <a:r>
              <a:rPr lang="lt-LT" sz="3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Pagarba </a:t>
            </a:r>
            <a:r>
              <a:rPr lang="lt-LT" sz="3400" dirty="0"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nesutramdytoms </a:t>
            </a:r>
            <a:r>
              <a:rPr lang="lt-LT" sz="3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gamtos jėgos(audros, krioklių jėga, kalnų didingumas, plačiosios dykumų erdvės, vandenyno plotų vienatvė). </a:t>
            </a:r>
          </a:p>
          <a:p>
            <a:pPr>
              <a:lnSpc>
                <a:spcPct val="120000"/>
              </a:lnSpc>
            </a:pPr>
            <a:r>
              <a:rPr lang="lt-LT" sz="3400" dirty="0"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D</a:t>
            </a:r>
            <a:r>
              <a:rPr lang="lt-LT" sz="3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ievina viską, kas tik prieštaravo nusistovėjusioms taisyklėms. </a:t>
            </a:r>
          </a:p>
          <a:p>
            <a:pPr>
              <a:lnSpc>
                <a:spcPct val="120000"/>
              </a:lnSpc>
            </a:pPr>
            <a:r>
              <a:rPr lang="lt-LT" sz="3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Pagarba religijai.</a:t>
            </a:r>
          </a:p>
          <a:p>
            <a:pPr>
              <a:lnSpc>
                <a:spcPct val="120000"/>
              </a:lnSpc>
            </a:pPr>
            <a:r>
              <a:rPr lang="lt-LT" sz="3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Palatino Linotype" panose="02040502050505030304" pitchFamily="18" charset="0"/>
              </a:rPr>
              <a:t>Siekis turėti masių palankumą.  </a:t>
            </a:r>
            <a:endParaRPr lang="lt-LT" sz="3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lt-L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E2B6D-5DEB-EAEA-EAB3-D190781B3957}"/>
              </a:ext>
            </a:extLst>
          </p:cNvPr>
          <p:cNvSpPr txBox="1"/>
          <p:nvPr/>
        </p:nvSpPr>
        <p:spPr>
          <a:xfrm>
            <a:off x="914400" y="6491335"/>
            <a:ext cx="9859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Pagal N. </a:t>
            </a:r>
            <a:r>
              <a:rPr lang="lt-LT" sz="800" dirty="0" err="1"/>
              <a:t>Davies</a:t>
            </a:r>
            <a:r>
              <a:rPr lang="lt-LT" sz="800" dirty="0"/>
              <a:t>. </a:t>
            </a:r>
            <a:r>
              <a:rPr lang="lt-LT" sz="800" dirty="0" err="1"/>
              <a:t>Europa.psl</a:t>
            </a:r>
            <a:r>
              <a:rPr lang="lt-LT" sz="800" dirty="0"/>
              <a:t>. 784</a:t>
            </a:r>
          </a:p>
        </p:txBody>
      </p:sp>
      <p:sp>
        <p:nvSpPr>
          <p:cNvPr id="11" name="Rodyklė: dešinėn 10">
            <a:extLst>
              <a:ext uri="{FF2B5EF4-FFF2-40B4-BE49-F238E27FC236}">
                <a16:creationId xmlns:a16="http://schemas.microsoft.com/office/drawing/2014/main" id="{DA49153F-E242-B397-7F0A-4D4B5E0844F8}"/>
              </a:ext>
            </a:extLst>
          </p:cNvPr>
          <p:cNvSpPr/>
          <p:nvPr/>
        </p:nvSpPr>
        <p:spPr>
          <a:xfrm rot="20921338">
            <a:off x="4744016" y="1978325"/>
            <a:ext cx="2136618" cy="5104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3493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48711D4-3C09-FDCF-BDDF-03930C8B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Tikslas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4EBB949-D2D4-E58D-9B92-8014D74E7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Sugebėti sukurti argumentuotą tekstą, kuris atskleistų, kodėl keitėsi istorijos rašymo ypatybės nuo Antikos iki XIX amžiaus. </a:t>
            </a:r>
          </a:p>
        </p:txBody>
      </p:sp>
    </p:spTree>
    <p:extLst>
      <p:ext uri="{BB962C8B-B14F-4D97-AF65-F5344CB8AC3E}">
        <p14:creationId xmlns:p14="http://schemas.microsoft.com/office/powerpoint/2010/main" val="102157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>
            <a:extLst>
              <a:ext uri="{FF2B5EF4-FFF2-40B4-BE49-F238E27FC236}">
                <a16:creationId xmlns:a16="http://schemas.microsoft.com/office/drawing/2014/main" id="{742B2E52-2767-7A81-AE79-AC0A4AAF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947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2. Istoriko Leopoldo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fon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Rankės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laikmetis </a:t>
            </a: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93D5E1D1-242B-3BFC-708E-133D3565B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558428"/>
              </p:ext>
            </p:extLst>
          </p:nvPr>
        </p:nvGraphicFramePr>
        <p:xfrm>
          <a:off x="838199" y="1825625"/>
          <a:ext cx="11039947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8160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803A609D-4DAD-8D0C-AD2F-842EC868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" y="284625"/>
            <a:ext cx="12065251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3. Kodėl Leopoldo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fon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Rankės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ir romantikų keliai išsiskyrė ? </a:t>
            </a:r>
          </a:p>
        </p:txBody>
      </p:sp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id="{84858AE0-5838-0B0E-F46E-9D442EDE2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062" y="1647856"/>
            <a:ext cx="3482504" cy="823912"/>
          </a:xfrm>
        </p:spPr>
        <p:txBody>
          <a:bodyPr/>
          <a:lstStyle/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Leopoldas </a:t>
            </a:r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fon</a:t>
            </a:r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dirty="0" err="1">
                <a:latin typeface="Cambria" panose="02040503050406030204" pitchFamily="18" charset="0"/>
                <a:ea typeface="Cambria" panose="02040503050406030204" pitchFamily="18" charset="0"/>
              </a:rPr>
              <a:t>Rankė</a:t>
            </a:r>
            <a:endParaRPr lang="lt-L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id="{07AA5EF3-7AAE-09C8-3C12-D1C8A7785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2" y="2613717"/>
            <a:ext cx="2802144" cy="3684588"/>
          </a:xfrm>
          <a:prstGeom prst="rect">
            <a:avLst/>
          </a:prstGeom>
        </p:spPr>
      </p:pic>
      <p:sp>
        <p:nvSpPr>
          <p:cNvPr id="9" name="Teksto vietos rezervavimo ženklas 8">
            <a:extLst>
              <a:ext uri="{FF2B5EF4-FFF2-40B4-BE49-F238E27FC236}">
                <a16:creationId xmlns:a16="http://schemas.microsoft.com/office/drawing/2014/main" id="{99FB4834-C0BC-30E0-92D1-2416B097E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16431" y="1771847"/>
            <a:ext cx="3177765" cy="464359"/>
          </a:xfrm>
        </p:spPr>
        <p:txBody>
          <a:bodyPr/>
          <a:lstStyle/>
          <a:p>
            <a:pPr algn="ctr"/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Valteris Skotas </a:t>
            </a:r>
          </a:p>
        </p:txBody>
      </p:sp>
      <p:pic>
        <p:nvPicPr>
          <p:cNvPr id="14" name="Turinio vietos rezervavimo ženklas 13">
            <a:extLst>
              <a:ext uri="{FF2B5EF4-FFF2-40B4-BE49-F238E27FC236}">
                <a16:creationId xmlns:a16="http://schemas.microsoft.com/office/drawing/2014/main" id="{83654C6A-CD73-B3B5-8FF3-98190E3502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22" y="2236205"/>
            <a:ext cx="3621385" cy="406209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840696-0946-869E-C0B9-7DB1481DEE00}"/>
              </a:ext>
            </a:extLst>
          </p:cNvPr>
          <p:cNvSpPr txBox="1"/>
          <p:nvPr/>
        </p:nvSpPr>
        <p:spPr>
          <a:xfrm>
            <a:off x="729560" y="6440254"/>
            <a:ext cx="3312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http://www.identidade85.com/2020/05/historiadores-em-perfil-leopold-von.html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A3B61-0318-EA38-5431-1D1247C3DA90}"/>
              </a:ext>
            </a:extLst>
          </p:cNvPr>
          <p:cNvSpPr txBox="1"/>
          <p:nvPr/>
        </p:nvSpPr>
        <p:spPr>
          <a:xfrm>
            <a:off x="7894622" y="6394087"/>
            <a:ext cx="39382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https://www.penguin.com.au/books/ivanhoe-9780451531360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3ADAD-8273-70A4-4F4B-EC2C879E1AAC}"/>
              </a:ext>
            </a:extLst>
          </p:cNvPr>
          <p:cNvSpPr txBox="1"/>
          <p:nvPr/>
        </p:nvSpPr>
        <p:spPr>
          <a:xfrm>
            <a:off x="3860565" y="2236205"/>
            <a:ext cx="38122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Leopoldas </a:t>
            </a:r>
            <a:r>
              <a:rPr lang="lt-L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fon</a:t>
            </a: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Rankė</a:t>
            </a: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 žavėjosi Valterio Skoto romanais ir tai paskatino domėjimąsi viduramžiais.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Tik išnagrinėjęs V. Skoto romanuose vaizduojamų įvykių dokumentus ir amžininkų pasakojimus suprato, kad tai fikcija.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dirty="0">
                <a:latin typeface="Cambria" panose="02040503050406030204" pitchFamily="18" charset="0"/>
                <a:ea typeface="Cambria" panose="02040503050406030204" pitchFamily="18" charset="0"/>
              </a:rPr>
              <a:t>Dėl to nusprendė nagrinėti istorinių šaltinių patvirtintų faktus ir rašyti istoriją taip, kad būtų perduota tik tai, ką kas tikrai įvyko praeityje.  </a:t>
            </a:r>
          </a:p>
        </p:txBody>
      </p:sp>
    </p:spTree>
    <p:extLst>
      <p:ext uri="{BB962C8B-B14F-4D97-AF65-F5344CB8AC3E}">
        <p14:creationId xmlns:p14="http://schemas.microsoft.com/office/powerpoint/2010/main" val="3540596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>
            <a:extLst>
              <a:ext uri="{FF2B5EF4-FFF2-40B4-BE49-F238E27FC236}">
                <a16:creationId xmlns:a16="http://schemas.microsoft.com/office/drawing/2014/main" id="{2D3ED256-F110-2D47-F043-07F13643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4. Kodėl Leopoldą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fon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Rankę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galima laikyti konservatyviu istoriku ?  </a:t>
            </a:r>
          </a:p>
        </p:txBody>
      </p:sp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E37B2B31-BA70-F143-1BB3-087D90FDC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22" y="2109458"/>
            <a:ext cx="11235350" cy="4110274"/>
          </a:xfrm>
        </p:spPr>
        <p:txBody>
          <a:bodyPr>
            <a:normAutofit fontScale="92500" lnSpcReduction="20000"/>
          </a:bodyPr>
          <a:lstStyle/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Tautos idėja – tai amžina ir nesikeičianti dievo mintis.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Žmogiškas būtybes ir liaudį valdo aistros, kurios yra netvarkingos ir destruktyvios.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Valstybė ir bažnyčia turi priemonių, kaip liaudies energiją nukreipti naudingų projektų labui.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Kiekviena Europos liaudis tampa tauta kai sugeba išsaugoti pusiausvyrą tarp politinės ir bažnytinės valdžios. 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Europos civilizacija įžengė į naują istorinės raidos fazę kai liaudis tampa tauta. </a:t>
            </a:r>
          </a:p>
          <a:p>
            <a:r>
              <a:rPr lang="lt-LT" dirty="0">
                <a:latin typeface="Cambria" panose="02040503050406030204" pitchFamily="18" charset="0"/>
                <a:ea typeface="Cambria" panose="02040503050406030204" pitchFamily="18" charset="0"/>
              </a:rPr>
              <a:t>XIX amžius jam buvo laikmetis, kuomet susikūrė beveik tobula tautinių valstybių tvarka Europoje, kurią ateityje reikės retkarčiais pataisyti.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5DFD6-C8A8-5297-FB70-C74602A70FBD}"/>
              </a:ext>
            </a:extLst>
          </p:cNvPr>
          <p:cNvSpPr txBox="1"/>
          <p:nvPr/>
        </p:nvSpPr>
        <p:spPr>
          <a:xfrm>
            <a:off x="838200" y="6328372"/>
            <a:ext cx="983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Pagal </a:t>
            </a:r>
            <a:r>
              <a:rPr lang="lt-LT" dirty="0" err="1"/>
              <a:t>Hayden</a:t>
            </a:r>
            <a:r>
              <a:rPr lang="lt-LT" dirty="0"/>
              <a:t> </a:t>
            </a:r>
            <a:r>
              <a:rPr lang="lt-LT" dirty="0" err="1"/>
              <a:t>White</a:t>
            </a:r>
            <a:r>
              <a:rPr lang="lt-LT" dirty="0"/>
              <a:t>. </a:t>
            </a:r>
            <a:r>
              <a:rPr lang="lt-LT" dirty="0" err="1"/>
              <a:t>Metaistorija</a:t>
            </a:r>
            <a:r>
              <a:rPr lang="lt-LT" dirty="0"/>
              <a:t>. Istorinė vaizduotė XIX amžiaus Europoje. psl.197 - 200 </a:t>
            </a:r>
          </a:p>
        </p:txBody>
      </p:sp>
    </p:spTree>
    <p:extLst>
      <p:ext uri="{BB962C8B-B14F-4D97-AF65-F5344CB8AC3E}">
        <p14:creationId xmlns:p14="http://schemas.microsoft.com/office/powerpoint/2010/main" val="1299102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5638128A-7DC3-4800-F4B1-A52866D563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785" y="1690688"/>
            <a:ext cx="3483225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B89807-0F05-13BF-A64F-E8B098F2EE5A}"/>
              </a:ext>
            </a:extLst>
          </p:cNvPr>
          <p:cNvSpPr txBox="1"/>
          <p:nvPr/>
        </p:nvSpPr>
        <p:spPr>
          <a:xfrm>
            <a:off x="132785" y="6207891"/>
            <a:ext cx="38169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https://biblioteka.vu.lt/apie/naujienos/1668-jaunasis-joachimas-lelevelis-vilniuje</a:t>
            </a:r>
          </a:p>
        </p:txBody>
      </p:sp>
      <p:pic>
        <p:nvPicPr>
          <p:cNvPr id="4" name="Turinio vietos rezervavimo ženklas 5">
            <a:extLst>
              <a:ext uri="{FF2B5EF4-FFF2-40B4-BE49-F238E27FC236}">
                <a16:creationId xmlns:a16="http://schemas.microsoft.com/office/drawing/2014/main" id="{51F35380-2472-43BD-3AB7-D1D65F7125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8241" y="1856553"/>
            <a:ext cx="3720973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B54DF-2C07-B335-D5AE-660B5777CB7A}"/>
              </a:ext>
            </a:extLst>
          </p:cNvPr>
          <p:cNvSpPr txBox="1"/>
          <p:nvPr/>
        </p:nvSpPr>
        <p:spPr>
          <a:xfrm>
            <a:off x="8809022" y="6315613"/>
            <a:ext cx="3123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https://www.vle.lt/straipsnis/simonas-daukantas/#gallery1-2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3598F-BC52-49C0-9B21-8232842CE2F8}"/>
              </a:ext>
            </a:extLst>
          </p:cNvPr>
          <p:cNvSpPr txBox="1"/>
          <p:nvPr/>
        </p:nvSpPr>
        <p:spPr>
          <a:xfrm>
            <a:off x="3756598" y="1663444"/>
            <a:ext cx="46788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1815 m. Vilniaus universiteto profesorius </a:t>
            </a:r>
            <a:r>
              <a:rPr lang="lt-LT" b="1" dirty="0"/>
              <a:t>Joachimas Lelevelis </a:t>
            </a:r>
            <a:r>
              <a:rPr lang="lt-LT" dirty="0"/>
              <a:t>išleidžia vadovėlį, skirtą istorikams, pavadintą „</a:t>
            </a:r>
            <a:r>
              <a:rPr lang="lt-LT" dirty="0" err="1"/>
              <a:t>Historika</a:t>
            </a:r>
            <a:r>
              <a:rPr lang="lt-LT" dirty="0"/>
              <a:t>“. Jame išdėstyti istorinės medžiagos rinkimo, kritikos ir interpretacijos principai.</a:t>
            </a:r>
          </a:p>
          <a:p>
            <a:endParaRPr lang="lt-LT" b="0" i="0" dirty="0">
              <a:effectLst/>
              <a:latin typeface="Palemonas"/>
            </a:endParaRPr>
          </a:p>
          <a:p>
            <a:r>
              <a:rPr lang="lt-LT" sz="1600" b="1" i="0" dirty="0">
                <a:effectLst/>
                <a:latin typeface="Segoe UI" panose="020B0502040204020203" pitchFamily="34" charset="0"/>
              </a:rPr>
              <a:t>Simonas Daukantas </a:t>
            </a:r>
            <a:r>
              <a:rPr lang="lt-LT" sz="1600" b="0" i="0" dirty="0">
                <a:effectLst/>
                <a:latin typeface="Segoe UI" panose="020B0502040204020203" pitchFamily="34" charset="0"/>
              </a:rPr>
              <a:t>domėjosi Lietuvos istorija ne tik kaip mokslinių tyrimų objektu, bet ypač kaip lietuvių tapatybės formavimo būdu, galimybe veikti skaitytojų savivoką. </a:t>
            </a:r>
          </a:p>
          <a:p>
            <a:r>
              <a:rPr lang="lt-LT" sz="1600" b="0" i="0" dirty="0">
                <a:effectLst/>
                <a:latin typeface="Segoe UI" panose="020B0502040204020203" pitchFamily="34" charset="0"/>
              </a:rPr>
              <a:t>Jam buvo svarbu, kad Lietuvos istorija būtų ir tiksli, paremta archyviniais bei moksliniais tyrimais ir plačiai pažįstama, pasakojama, emociškai paveiki. </a:t>
            </a:r>
          </a:p>
          <a:p>
            <a:r>
              <a:rPr lang="lt-LT" sz="1600" b="0" i="0" dirty="0">
                <a:effectLst/>
                <a:latin typeface="Segoe UI" panose="020B0502040204020203" pitchFamily="34" charset="0"/>
              </a:rPr>
              <a:t>Savo istoriniuose darbuose Daukantas perteikė pilietinio lietuvių tautiškumo vertybes: tėvynės gynimo pareigą, rūpinimąsi viešaisiais valstybės reikalais, stiprų ryšį su LDK istorija</a:t>
            </a:r>
            <a:r>
              <a:rPr lang="lt-LT" b="0" i="0" dirty="0">
                <a:solidFill>
                  <a:srgbClr val="5B565F"/>
                </a:solidFill>
                <a:effectLst/>
                <a:latin typeface="Segoe UI" panose="020B0502040204020203" pitchFamily="34" charset="0"/>
              </a:rPr>
              <a:t>.</a:t>
            </a:r>
            <a:endParaRPr lang="lt-LT" dirty="0"/>
          </a:p>
          <a:p>
            <a:endParaRPr lang="lt-LT" dirty="0"/>
          </a:p>
        </p:txBody>
      </p:sp>
      <p:sp>
        <p:nvSpPr>
          <p:cNvPr id="13" name="Pavadinimas 12">
            <a:extLst>
              <a:ext uri="{FF2B5EF4-FFF2-40B4-BE49-F238E27FC236}">
                <a16:creationId xmlns:a16="http://schemas.microsoft.com/office/drawing/2014/main" id="{E09E1D38-2AA3-C108-1D1B-D1815F45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4" y="177798"/>
            <a:ext cx="11712166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5. Kodėl XIX amžiaus I pusės Lietuvos istorikai yra artimi L.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fon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t-LT" b="1" dirty="0" err="1">
                <a:latin typeface="Cambria" panose="02040503050406030204" pitchFamily="18" charset="0"/>
                <a:ea typeface="Cambria" panose="02040503050406030204" pitchFamily="18" charset="0"/>
              </a:rPr>
              <a:t>Rankei</a:t>
            </a: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</a:p>
        </p:txBody>
      </p:sp>
      <p:sp>
        <p:nvSpPr>
          <p:cNvPr id="14" name="Pavadinimas 1">
            <a:extLst>
              <a:ext uri="{FF2B5EF4-FFF2-40B4-BE49-F238E27FC236}">
                <a16:creationId xmlns:a16="http://schemas.microsoft.com/office/drawing/2014/main" id="{F41D1D3F-A5E2-85EA-9812-41F37B5FEA0B}"/>
              </a:ext>
            </a:extLst>
          </p:cNvPr>
          <p:cNvSpPr txBox="1">
            <a:spLocks/>
          </p:cNvSpPr>
          <p:nvPr/>
        </p:nvSpPr>
        <p:spPr>
          <a:xfrm>
            <a:off x="243198" y="5224784"/>
            <a:ext cx="3028781" cy="45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800" b="1" dirty="0">
                <a:latin typeface="Cambria" panose="02040503050406030204" pitchFamily="18" charset="0"/>
                <a:ea typeface="Cambria" panose="02040503050406030204" pitchFamily="18" charset="0"/>
              </a:rPr>
              <a:t>Joachimas Lelevelis</a:t>
            </a:r>
          </a:p>
        </p:txBody>
      </p:sp>
      <p:sp>
        <p:nvSpPr>
          <p:cNvPr id="18" name="Pavadinimas 1">
            <a:extLst>
              <a:ext uri="{FF2B5EF4-FFF2-40B4-BE49-F238E27FC236}">
                <a16:creationId xmlns:a16="http://schemas.microsoft.com/office/drawing/2014/main" id="{832C28B7-9EE3-2143-55E1-CAA26032D5B0}"/>
              </a:ext>
            </a:extLst>
          </p:cNvPr>
          <p:cNvSpPr txBox="1">
            <a:spLocks/>
          </p:cNvSpPr>
          <p:nvPr/>
        </p:nvSpPr>
        <p:spPr>
          <a:xfrm>
            <a:off x="9088017" y="5224784"/>
            <a:ext cx="2500604" cy="625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Simonas Daukantas</a:t>
            </a:r>
          </a:p>
        </p:txBody>
      </p:sp>
    </p:spTree>
    <p:extLst>
      <p:ext uri="{BB962C8B-B14F-4D97-AF65-F5344CB8AC3E}">
        <p14:creationId xmlns:p14="http://schemas.microsoft.com/office/powerpoint/2010/main" val="3019312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2682875"/>
            <a:ext cx="6101651" cy="14922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dirty="0"/>
              <a:t>Sėkmės </a:t>
            </a:r>
            <a:r>
              <a:rPr lang="en-US" dirty="0"/>
              <a:t>!!!</a:t>
            </a:r>
          </a:p>
        </p:txBody>
      </p:sp>
      <p:sp>
        <p:nvSpPr>
          <p:cNvPr id="2150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68813" y="4391025"/>
            <a:ext cx="4711700" cy="1693863"/>
          </a:xfrm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10A10CB-356C-D874-DA2F-CD888D5A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Probleminis klausimas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14A266A-6036-B34B-C8BF-AB5BD8FEA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800" dirty="0">
                <a:latin typeface="Cambria" panose="02040503050406030204" pitchFamily="18" charset="0"/>
                <a:ea typeface="Cambria" panose="02040503050406030204" pitchFamily="18" charset="0"/>
              </a:rPr>
              <a:t>Kaip istorinė epocha galėjo lemti istorijos rašymo ypatybes ? 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7497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138" y="2586038"/>
            <a:ext cx="8501062" cy="22796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I. Istorijos mokslo samprata.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CF95879-55E9-3C02-6C14-ADC3A58B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6" y="192643"/>
            <a:ext cx="10787064" cy="988457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1. Kas yra istorija ? </a:t>
            </a:r>
          </a:p>
        </p:txBody>
      </p:sp>
      <p:graphicFrame>
        <p:nvGraphicFramePr>
          <p:cNvPr id="5" name="Turinio vietos rezervavimo ženklas 4">
            <a:extLst>
              <a:ext uri="{FF2B5EF4-FFF2-40B4-BE49-F238E27FC236}">
                <a16:creationId xmlns:a16="http://schemas.microsoft.com/office/drawing/2014/main" id="{0E5D9C89-05EB-6A28-0A0B-71D7CF22A3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689198"/>
              </p:ext>
            </p:extLst>
          </p:nvPr>
        </p:nvGraphicFramePr>
        <p:xfrm>
          <a:off x="304799" y="1276350"/>
          <a:ext cx="11610975" cy="501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8A3C18-6DC1-37CF-BF40-3FDA61BABC58}"/>
              </a:ext>
            </a:extLst>
          </p:cNvPr>
          <p:cNvSpPr txBox="1"/>
          <p:nvPr/>
        </p:nvSpPr>
        <p:spPr>
          <a:xfrm>
            <a:off x="276226" y="6296025"/>
            <a:ext cx="11610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Pagal </a:t>
            </a:r>
            <a:r>
              <a:rPr lang="lt-LT" sz="800" dirty="0" err="1"/>
              <a:t>Mikael</a:t>
            </a:r>
            <a:r>
              <a:rPr lang="lt-LT" sz="800" dirty="0"/>
              <a:t> M. </a:t>
            </a:r>
            <a:r>
              <a:rPr lang="lt-LT" sz="800" dirty="0" err="1"/>
              <a:t>Karlso</a:t>
            </a:r>
            <a:r>
              <a:rPr lang="lt-LT" sz="800" dirty="0"/>
              <a:t> straipsnį „Ar istorija gali būti mokslas ?„ // https://www.eurozine.com/ar-istorija-gali-buti-mokslas/</a:t>
            </a:r>
          </a:p>
        </p:txBody>
      </p:sp>
    </p:spTree>
    <p:extLst>
      <p:ext uri="{BB962C8B-B14F-4D97-AF65-F5344CB8AC3E}">
        <p14:creationId xmlns:p14="http://schemas.microsoft.com/office/powerpoint/2010/main" val="282357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1A554E-9DEB-913D-8328-EC410AF3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239500" cy="1325563"/>
          </a:xfrm>
        </p:spPr>
        <p:txBody>
          <a:bodyPr/>
          <a:lstStyle/>
          <a:p>
            <a:pPr algn="ctr"/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2. Kas būdinga reikšmingam istoriniam įvykiui ? </a:t>
            </a:r>
          </a:p>
        </p:txBody>
      </p:sp>
      <p:graphicFrame>
        <p:nvGraphicFramePr>
          <p:cNvPr id="6" name="Turinio vietos rezervavimo ženklas 5">
            <a:extLst>
              <a:ext uri="{FF2B5EF4-FFF2-40B4-BE49-F238E27FC236}">
                <a16:creationId xmlns:a16="http://schemas.microsoft.com/office/drawing/2014/main" id="{D54AF116-1604-2A96-5E62-999640774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238288"/>
              </p:ext>
            </p:extLst>
          </p:nvPr>
        </p:nvGraphicFramePr>
        <p:xfrm>
          <a:off x="838200" y="1825625"/>
          <a:ext cx="10934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293DFD-1EA3-C248-D53C-259B204DF5BB}"/>
              </a:ext>
            </a:extLst>
          </p:cNvPr>
          <p:cNvSpPr txBox="1"/>
          <p:nvPr/>
        </p:nvSpPr>
        <p:spPr>
          <a:xfrm>
            <a:off x="276226" y="6296025"/>
            <a:ext cx="1164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800" dirty="0"/>
              <a:t>Pagal </a:t>
            </a:r>
            <a:r>
              <a:rPr lang="lt-LT" sz="800" dirty="0" err="1"/>
              <a:t>Mikael</a:t>
            </a:r>
            <a:r>
              <a:rPr lang="lt-LT" sz="800" dirty="0"/>
              <a:t> M. </a:t>
            </a:r>
            <a:r>
              <a:rPr lang="lt-LT" sz="800" dirty="0" err="1"/>
              <a:t>Karlso</a:t>
            </a:r>
            <a:r>
              <a:rPr lang="lt-LT" sz="800" dirty="0"/>
              <a:t> straipsnį „Ar istorija gali būti mokslas ?„ https://www.eurozine.com/ar-istorija-gali-buti-mokslas</a:t>
            </a:r>
            <a:r>
              <a:rPr lang="lt-L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5791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6480E0-221A-70C2-DED6-82D19864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130017"/>
            <a:ext cx="10753725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3. Kokios aplinkybės keičia istorinių įvykių reikšmingumo suvokimą ?  </a:t>
            </a: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16889B25-A389-7F3C-ED31-1E1F9062D3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395344"/>
              </p:ext>
            </p:extLst>
          </p:nvPr>
        </p:nvGraphicFramePr>
        <p:xfrm>
          <a:off x="371475" y="1543050"/>
          <a:ext cx="11734799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3C32B9-ED3C-57FD-B6FF-6C12F6B0DEF5}"/>
              </a:ext>
            </a:extLst>
          </p:cNvPr>
          <p:cNvSpPr txBox="1"/>
          <p:nvPr/>
        </p:nvSpPr>
        <p:spPr>
          <a:xfrm>
            <a:off x="271463" y="6481762"/>
            <a:ext cx="11649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/>
              <a:t>Pagal </a:t>
            </a:r>
            <a:r>
              <a:rPr lang="lt-LT" sz="1000" dirty="0" err="1"/>
              <a:t>Mikael</a:t>
            </a:r>
            <a:r>
              <a:rPr lang="lt-LT" sz="1000" dirty="0"/>
              <a:t> M. </a:t>
            </a:r>
            <a:r>
              <a:rPr lang="lt-LT" sz="1000" dirty="0" err="1"/>
              <a:t>Karlso</a:t>
            </a:r>
            <a:r>
              <a:rPr lang="lt-LT" sz="1000" dirty="0"/>
              <a:t> straipsnį „Ar istorija gali būti mokslas ?„ https://www.eurozine.com/ar-istorija-gali-buti-mokslas/</a:t>
            </a:r>
          </a:p>
        </p:txBody>
      </p:sp>
    </p:spTree>
    <p:extLst>
      <p:ext uri="{BB962C8B-B14F-4D97-AF65-F5344CB8AC3E}">
        <p14:creationId xmlns:p14="http://schemas.microsoft.com/office/powerpoint/2010/main" val="151427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9F2195C-2E51-8C63-8A1C-491ECDE5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84150"/>
            <a:ext cx="11410950" cy="1325563"/>
          </a:xfrm>
        </p:spPr>
        <p:txBody>
          <a:bodyPr/>
          <a:lstStyle/>
          <a:p>
            <a:r>
              <a:rPr lang="lt-LT" b="1" dirty="0">
                <a:latin typeface="Cambria" panose="02040503050406030204" pitchFamily="18" charset="0"/>
                <a:ea typeface="Cambria" panose="02040503050406030204" pitchFamily="18" charset="0"/>
              </a:rPr>
              <a:t>4. Kodėl yra svarbu diskutuoti apie istorinių įvykių reikšmingumą ? </a:t>
            </a:r>
          </a:p>
        </p:txBody>
      </p:sp>
      <p:graphicFrame>
        <p:nvGraphicFramePr>
          <p:cNvPr id="5" name="Turinio vietos rezervavimo ženklas 4">
            <a:extLst>
              <a:ext uri="{FF2B5EF4-FFF2-40B4-BE49-F238E27FC236}">
                <a16:creationId xmlns:a16="http://schemas.microsoft.com/office/drawing/2014/main" id="{1A9FBE5B-7AB6-3D24-12FF-CE2C16268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010273"/>
              </p:ext>
            </p:extLst>
          </p:nvPr>
        </p:nvGraphicFramePr>
        <p:xfrm>
          <a:off x="133350" y="2019300"/>
          <a:ext cx="11982450" cy="4473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754C36-A41A-1CDF-9B97-28218CBE6A98}"/>
              </a:ext>
            </a:extLst>
          </p:cNvPr>
          <p:cNvSpPr txBox="1"/>
          <p:nvPr/>
        </p:nvSpPr>
        <p:spPr>
          <a:xfrm>
            <a:off x="271463" y="6611779"/>
            <a:ext cx="11649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/>
              <a:t>Pagal </a:t>
            </a:r>
            <a:r>
              <a:rPr lang="lt-LT" sz="1000" dirty="0" err="1"/>
              <a:t>Mikael</a:t>
            </a:r>
            <a:r>
              <a:rPr lang="lt-LT" sz="1000" dirty="0"/>
              <a:t> M. </a:t>
            </a:r>
            <a:r>
              <a:rPr lang="lt-LT" sz="1000" dirty="0" err="1"/>
              <a:t>Karlso</a:t>
            </a:r>
            <a:r>
              <a:rPr lang="lt-LT" sz="1000" dirty="0"/>
              <a:t> straipsnį „Ar istorija gali būti mokslas ?„ https://www.eurozine.com/ar-istorija-gali-buti-mokslas/</a:t>
            </a:r>
          </a:p>
        </p:txBody>
      </p:sp>
    </p:spTree>
    <p:extLst>
      <p:ext uri="{BB962C8B-B14F-4D97-AF65-F5344CB8AC3E}">
        <p14:creationId xmlns:p14="http://schemas.microsoft.com/office/powerpoint/2010/main" val="1036785661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D360A5AE058E48B608F8E82876A3B4" ma:contentTypeVersion="17" ma:contentTypeDescription="Create a new document." ma:contentTypeScope="" ma:versionID="938a36c12db58a32f123becc6d5274e7">
  <xsd:schema xmlns:xsd="http://www.w3.org/2001/XMLSchema" xmlns:xs="http://www.w3.org/2001/XMLSchema" xmlns:p="http://schemas.microsoft.com/office/2006/metadata/properties" xmlns:ns2="395fa40d-cb69-404e-8f04-41199545fccc" xmlns:ns3="13393c10-a869-462d-8718-85d3f21a3c08" targetNamespace="http://schemas.microsoft.com/office/2006/metadata/properties" ma:root="true" ma:fieldsID="8d0d22c82df1be3f4a3d5c9bb877de9c" ns2:_="" ns3:_="">
    <xsd:import namespace="395fa40d-cb69-404e-8f04-41199545fccc"/>
    <xsd:import namespace="13393c10-a869-462d-8718-85d3f21a3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fa40d-cb69-404e-8f04-41199545f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ee11391-bdff-4962-ac8c-5d8544a2ed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93c10-a869-462d-8718-85d3f21a3c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7809e08-a476-480e-839f-f8c568a8ccae}" ma:internalName="TaxCatchAll" ma:showField="CatchAllData" ma:web="13393c10-a869-462d-8718-85d3f21a3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5fa40d-cb69-404e-8f04-41199545fccc">
      <Terms xmlns="http://schemas.microsoft.com/office/infopath/2007/PartnerControls"/>
    </lcf76f155ced4ddcb4097134ff3c332f>
    <TaxCatchAll xmlns="13393c10-a869-462d-8718-85d3f21a3c08" xsi:nil="true"/>
  </documentManagement>
</p:properties>
</file>

<file path=customXml/itemProps1.xml><?xml version="1.0" encoding="utf-8"?>
<ds:datastoreItem xmlns:ds="http://schemas.openxmlformats.org/officeDocument/2006/customXml" ds:itemID="{9C863C2C-11B2-4A85-8DF0-B99D5773EEDB}"/>
</file>

<file path=customXml/itemProps2.xml><?xml version="1.0" encoding="utf-8"?>
<ds:datastoreItem xmlns:ds="http://schemas.openxmlformats.org/officeDocument/2006/customXml" ds:itemID="{AC671883-F58D-45CB-A4E4-277BA98EB88C}"/>
</file>

<file path=customXml/itemProps3.xml><?xml version="1.0" encoding="utf-8"?>
<ds:datastoreItem xmlns:ds="http://schemas.openxmlformats.org/officeDocument/2006/customXml" ds:itemID="{9068FEFA-F092-47CB-8F21-8E65B5372A89}"/>
</file>

<file path=docProps/app.xml><?xml version="1.0" encoding="utf-8"?>
<Properties xmlns="http://schemas.openxmlformats.org/officeDocument/2006/extended-properties" xmlns:vt="http://schemas.openxmlformats.org/officeDocument/2006/docPropsVTypes">
  <TotalTime>5314</TotalTime>
  <Words>2420</Words>
  <Application>Microsoft Office PowerPoint</Application>
  <PresentationFormat>Plačiaekranė</PresentationFormat>
  <Paragraphs>207</Paragraphs>
  <Slides>34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Lora</vt:lpstr>
      <vt:lpstr>Palemonas</vt:lpstr>
      <vt:lpstr>Segoe UI</vt:lpstr>
      <vt:lpstr>Times New Roman</vt:lpstr>
      <vt:lpstr>„Office“ tema</vt:lpstr>
      <vt:lpstr> Istorija – gyvenimo mokytoja: istorijos samprata ir raida nuo Antikos iki XIX a.</vt:lpstr>
      <vt:lpstr>Temos aktualumas</vt:lpstr>
      <vt:lpstr>Tikslas</vt:lpstr>
      <vt:lpstr>Probleminis klausimas</vt:lpstr>
      <vt:lpstr>I. Istorijos mokslo samprata. </vt:lpstr>
      <vt:lpstr>1. Kas yra istorija ? </vt:lpstr>
      <vt:lpstr>2. Kas būdinga reikšmingam istoriniam įvykiui ? </vt:lpstr>
      <vt:lpstr>3. Kokios aplinkybės keičia istorinių įvykių reikšmingumo suvokimą ?  </vt:lpstr>
      <vt:lpstr>4. Kodėl yra svarbu diskutuoti apie istorinių įvykių reikšmingumą ? </vt:lpstr>
      <vt:lpstr>5. Kaip pagrįsti istorijos mokslo reikalingumą ? </vt:lpstr>
      <vt:lpstr>II. Istorijos mokslo samprata Antikoje. </vt:lpstr>
      <vt:lpstr>1. Kaip atsirado posakis historia est magistra vitae(istorija yra gyvenimo mokytoja) ? </vt:lpstr>
      <vt:lpstr>2. Kodėl Ciceronas kvietė apmąstyti Romos istoriją ? Atsakymą pateikia jo laikmetis. </vt:lpstr>
      <vt:lpstr>3. Kaip istorijos mūza Klėjo bandė įveikti laiko tėkmę ? </vt:lpstr>
      <vt:lpstr>4. Kaip istorijos mūza Klėjo įteisino logografų darbą ? </vt:lpstr>
      <vt:lpstr>5. Kodėl logografai paskatino tautos kilmės legendų plitimą Europoje ?  </vt:lpstr>
      <vt:lpstr>6. Karų reikšmė senovės Graikijos civilizacijai. </vt:lpstr>
      <vt:lpstr>7. Kaip senovės graikų istorikai bandė atskleisti karų reikšmingumą ? </vt:lpstr>
      <vt:lpstr>III. Istorijos rašymo ypatybės  viduramžiais. </vt:lpstr>
      <vt:lpstr>1. Kaip  anglų kronikininkas Jonas Solsberietis suprato istorijos paskirtį ?   </vt:lpstr>
      <vt:lpstr>2. Kaip aprašydavo praeities įvykius viduramžiais ? </vt:lpstr>
      <vt:lpstr>4. Kryžiaus žygiai – ryškiausias viduramžių įvykis</vt:lpstr>
      <vt:lpstr>5. Kaip gali keistis kronikos rašymo tikslai ir aplinkybės ? </vt:lpstr>
      <vt:lpstr>IV. Istorijos rašymo ypatybės ankstyvaisiais naujaisiais laikais. </vt:lpstr>
      <vt:lpstr> </vt:lpstr>
      <vt:lpstr>2. Kodėl įvyko lūžis praeities įvykių nagrinėjime ?  </vt:lpstr>
      <vt:lpstr>3. Kaip diskusija dėl LDK savarankiškumo veikė istorijos rašymo tradicijas ?     </vt:lpstr>
      <vt:lpstr>V. Istorijos mokslo samprata XIX amžiuje. </vt:lpstr>
      <vt:lpstr>1. Kaip keitėsi žmonių pasaulėžiūra XIX a. pradžioje ? </vt:lpstr>
      <vt:lpstr>2. Istoriko Leopoldo fon Rankės laikmetis </vt:lpstr>
      <vt:lpstr>3. Kodėl Leopoldo fon Rankės ir romantikų keliai išsiskyrė ? </vt:lpstr>
      <vt:lpstr>4. Kodėl Leopoldą fon Rankę galima laikyti konservatyviu istoriku ?  </vt:lpstr>
      <vt:lpstr>5. Kodėl XIX amžiaus I pusės Lietuvos istorikai yra artimi L. fon Rankei ? </vt:lpstr>
      <vt:lpstr>Sėkmės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User</dc:creator>
  <cp:lastModifiedBy>Giedrius Mackevičius</cp:lastModifiedBy>
  <cp:revision>39</cp:revision>
  <dcterms:created xsi:type="dcterms:W3CDTF">2023-08-01T07:46:22Z</dcterms:created>
  <dcterms:modified xsi:type="dcterms:W3CDTF">2023-08-29T13:52:37Z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0x0101007DD360A5AE058E48B608F8E82876A3B4</vt:lpwstr>
  </property>
</Properties>
</file>